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43237"/>
            <a:ext cx="49530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64770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340768"/>
            <a:ext cx="114014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340768"/>
            <a:ext cx="1135380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35360" y="4850337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35360" y="5714495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2" y="1527859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2" y="2392017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63352" y="3266223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63352" y="4140430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63352" y="5014636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2" y="1589632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2" y="2453790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63352" y="3327996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63352" y="4202203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63352" y="5076409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2" y="1703504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2" y="2567662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63352" y="3441868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63352" y="4316075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63352" y="5190281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3600"/>
            <a:ext cx="1131570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2" y="2123552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2" y="2997758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63352" y="3861916"/>
            <a:ext cx="11665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620688"/>
            <a:ext cx="69342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628800"/>
            <a:ext cx="11306175" cy="459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560496" y="5354393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1627129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88488" y="3496122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488488" y="5365117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5324249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674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642" y="1360711"/>
            <a:ext cx="9192716" cy="540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916832"/>
            <a:ext cx="11395869" cy="3505200"/>
            <a:chOff x="414337" y="2519362"/>
            <a:chExt cx="11395869" cy="3505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2519362"/>
              <a:ext cx="11363325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0706" y="4338637"/>
              <a:ext cx="11239500" cy="1685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632504" y="2803969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632504" y="4633040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5272337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2824065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60496" y="4622719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5209104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76512"/>
            <a:ext cx="11334750" cy="170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704512" y="3444744"/>
            <a:ext cx="7920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389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700808"/>
            <a:ext cx="11353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99" y="1303240"/>
            <a:ext cx="10871001" cy="542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9432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580" y="1212319"/>
            <a:ext cx="7560840" cy="55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62112"/>
            <a:ext cx="110585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19736" y="3431668"/>
            <a:ext cx="59766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242250" y="4336019"/>
            <a:ext cx="59766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90687"/>
            <a:ext cx="11363325" cy="347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223792" y="3439047"/>
            <a:ext cx="18002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906702" y="3439047"/>
            <a:ext cx="18002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549418" y="3439047"/>
            <a:ext cx="18002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95500"/>
            <a:ext cx="113157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16080" y="3007000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056440" y="3007000"/>
            <a:ext cx="129967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49293" y="3911351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06367"/>
            <a:ext cx="10534773" cy="526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2026-01-26T12:46:26Z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