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4962" y="2324100"/>
            <a:ext cx="8982075" cy="2209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1029950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5229200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017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412776"/>
            <a:ext cx="9153525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1340768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3552" y="3140968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63552" y="4651128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9446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628800"/>
            <a:ext cx="912495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1628800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536" y="3237681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9536" y="4777114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54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7812" y="1033462"/>
            <a:ext cx="9096375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1124744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5560" y="2641027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35560" y="4365655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0150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0675" y="1071562"/>
            <a:ext cx="9010650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1196752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07568" y="2736185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07568" y="4379790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7387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7837" y="1857375"/>
            <a:ext cx="8696325" cy="314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1857375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51584" y="3535705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272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29950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4797152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462087"/>
            <a:ext cx="11115675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1462087"/>
            <a:ext cx="27363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03328" y="3881196"/>
            <a:ext cx="27363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2923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457325"/>
            <a:ext cx="11096625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1410355"/>
            <a:ext cx="28083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90227" y="3783165"/>
            <a:ext cx="28083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2951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115675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4082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68050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5064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88876"/>
            <a:ext cx="11096625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608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481137"/>
            <a:ext cx="11077575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428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34725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3256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2026-02-03T08:23:51Z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