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90675" y="2971800"/>
            <a:ext cx="9010650" cy="9144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52550" y="1719262"/>
            <a:ext cx="9486900" cy="3419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101756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012997"/>
            <a:ext cx="10153128" cy="565636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056440" y="1772816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94463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4362" y="1552575"/>
            <a:ext cx="10963275" cy="3752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00456" y="2780928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1546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550" y="1643062"/>
            <a:ext cx="11010900" cy="3571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28448" y="1700808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01502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4875" y="1714500"/>
            <a:ext cx="10382250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738734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887" y="1500187"/>
            <a:ext cx="10944225" cy="3857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2780927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72728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5825" y="2133600"/>
            <a:ext cx="10420350" cy="2590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95527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11039475" cy="5029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439816" y="3939505"/>
            <a:ext cx="280831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189750" y="4888629"/>
            <a:ext cx="280831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1058525" cy="5191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720606" y="1401756"/>
            <a:ext cx="253563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639584" y="3114809"/>
            <a:ext cx="253563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438237" y="4827862"/>
            <a:ext cx="253563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29235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1058525" cy="4857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295172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125" y="1343025"/>
            <a:ext cx="10953750" cy="4171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408226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0982325" cy="5124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506468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1039475" cy="5048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60816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212" y="1743075"/>
            <a:ext cx="11077575" cy="3371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7580" y="5301208"/>
            <a:ext cx="4867275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42818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1106150" cy="5229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5805264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32569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2026-02-03T08:54:12Z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