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2981325"/>
            <a:ext cx="87915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537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90637"/>
            <a:ext cx="110966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328367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6981" y="3620155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251174"/>
            <a:ext cx="22491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0216" y="3508237"/>
            <a:ext cx="1211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5947" y="4630982"/>
            <a:ext cx="1211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8138" y="5811599"/>
            <a:ext cx="25384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6876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1464" y="4718016"/>
            <a:ext cx="247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28812"/>
            <a:ext cx="110680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1" y="1904772"/>
            <a:ext cx="41658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57312"/>
            <a:ext cx="110966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69746"/>
            <a:ext cx="1731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550" y="3573016"/>
            <a:ext cx="25771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5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71612"/>
            <a:ext cx="1103947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4462"/>
            <a:ext cx="110394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1446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4936" y="3590503"/>
            <a:ext cx="23691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270926" cy="55553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931870"/>
            <a:ext cx="19179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6674" y="2899566"/>
            <a:ext cx="25871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9646" y="5770087"/>
            <a:ext cx="38225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04937"/>
            <a:ext cx="110490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573016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81112"/>
            <a:ext cx="110299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725144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66912"/>
            <a:ext cx="110013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996952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28750"/>
            <a:ext cx="110299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448698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66912"/>
            <a:ext cx="109918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249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7750" y="4082413"/>
            <a:ext cx="6690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