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3024187"/>
            <a:ext cx="99060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56792"/>
            <a:ext cx="112585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88840"/>
            <a:ext cx="1138237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1916832"/>
            <a:ext cx="11487150" cy="3515841"/>
            <a:chOff x="352425" y="1556792"/>
            <a:chExt cx="11487150" cy="35158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556792"/>
              <a:ext cx="11487150" cy="1590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6712" y="3501008"/>
              <a:ext cx="11458575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836712"/>
            <a:ext cx="1134427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39416" y="3429000"/>
            <a:ext cx="1108923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839416" y="4413738"/>
            <a:ext cx="1108923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839416" y="5388428"/>
            <a:ext cx="1108923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620688"/>
            <a:ext cx="10429998" cy="7089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5322" y="1329609"/>
            <a:ext cx="9781356" cy="5424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4943872" y="3282405"/>
            <a:ext cx="525658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943872" y="4970528"/>
            <a:ext cx="309634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86992"/>
            <a:ext cx="8884298" cy="628401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807968" y="3507301"/>
            <a:ext cx="3600400" cy="5543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1196752"/>
            <a:ext cx="11363325" cy="5610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67408" y="4084541"/>
            <a:ext cx="1108923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767408" y="5059230"/>
            <a:ext cx="1108923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767408" y="6033920"/>
            <a:ext cx="11089232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5381625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12" y="1484784"/>
            <a:ext cx="11610975" cy="4581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3503712" y="3775546"/>
            <a:ext cx="1728192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5591944" y="4609559"/>
            <a:ext cx="2232248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44824"/>
            <a:ext cx="11534775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431704" y="1782864"/>
            <a:ext cx="1656184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631504" y="3270020"/>
            <a:ext cx="1656184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2465516" y="4767224"/>
            <a:ext cx="2190323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238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423592" y="2070896"/>
            <a:ext cx="1656184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5799838" y="3638439"/>
            <a:ext cx="1160258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3227460" y="5233263"/>
            <a:ext cx="1572396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204864"/>
            <a:ext cx="11610975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503712" y="2230695"/>
            <a:ext cx="1656184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890384" y="3727900"/>
            <a:ext cx="2645775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169102" y="3875159"/>
            <a:ext cx="1656184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95400" y="4628784"/>
            <a:ext cx="1584176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839416" y="5382411"/>
            <a:ext cx="2669528" cy="4581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696400" y="1508688"/>
            <a:ext cx="2100312" cy="5543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54818" y="2483378"/>
            <a:ext cx="1944838" cy="5543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3719736" y="4601224"/>
            <a:ext cx="381642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281237"/>
            <a:ext cx="11477625" cy="2295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200456" y="2533088"/>
            <a:ext cx="1656184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55440" y="3634976"/>
            <a:ext cx="1255266" cy="6707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773430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628800"/>
            <a:ext cx="114300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2026-01-26T12:19:43Z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