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957512"/>
            <a:ext cx="895350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81162"/>
            <a:ext cx="110394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128837"/>
            <a:ext cx="109156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2883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24000"/>
            <a:ext cx="110775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75432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823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690687"/>
            <a:ext cx="104203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1889"/>
            <a:ext cx="110109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2088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695450"/>
            <a:ext cx="104203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55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64918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9364" y="4967744"/>
            <a:ext cx="26749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12676"/>
            <a:ext cx="1096327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182619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1136" y="5083287"/>
            <a:ext cx="31988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171700"/>
            <a:ext cx="109537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99695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252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252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490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00212"/>
            <a:ext cx="110013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394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