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971800"/>
            <a:ext cx="8096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582528" y="1226896"/>
            <a:ext cx="187220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532664" y="4000241"/>
            <a:ext cx="187220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960096" y="5016794"/>
            <a:ext cx="2044888" cy="644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832304" y="2479286"/>
            <a:ext cx="720080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984432" y="4308085"/>
            <a:ext cx="720080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700808"/>
            <a:ext cx="11344275" cy="4457675"/>
            <a:chOff x="423862" y="1340768"/>
            <a:chExt cx="11344275" cy="4457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1695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3140968"/>
              <a:ext cx="11325225" cy="26574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7968208" y="2494555"/>
            <a:ext cx="93610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1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879976" y="2307016"/>
            <a:ext cx="93610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2373002"/>
            <a:ext cx="93610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544272" y="1350816"/>
            <a:ext cx="93610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980728"/>
            <a:ext cx="10525819" cy="54677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23792" y="784800"/>
            <a:ext cx="93610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57300"/>
            <a:ext cx="110490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3" y="1484784"/>
            <a:ext cx="54006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492896"/>
            <a:ext cx="11487150" cy="3905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5601992" y="4375152"/>
            <a:ext cx="1458090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5772812" y="5078537"/>
            <a:ext cx="1979371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071664" y="2657008"/>
            <a:ext cx="1458090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855640" y="3269957"/>
            <a:ext cx="1567450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508783" y="3882906"/>
            <a:ext cx="1567450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49678" y="2112760"/>
            <a:ext cx="1458090" cy="416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901370" y="2735757"/>
            <a:ext cx="1458090" cy="416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553757" y="3338658"/>
            <a:ext cx="1458090" cy="416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5946020" y="4564556"/>
            <a:ext cx="2238212" cy="416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655840" y="5810551"/>
            <a:ext cx="1601951" cy="416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95999" y="2862984"/>
            <a:ext cx="720081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492720" y="2862984"/>
            <a:ext cx="720081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788956" y="2862984"/>
            <a:ext cx="1051459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487127" y="2862984"/>
            <a:ext cx="1051459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2508735" y="4711880"/>
            <a:ext cx="1571040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5879976" y="4701832"/>
            <a:ext cx="2332825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1572632" y="5324829"/>
            <a:ext cx="1571040" cy="503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074720" y="2064911"/>
            <a:ext cx="132553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873374" y="2064911"/>
            <a:ext cx="262322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05515" y="2687909"/>
            <a:ext cx="132553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616139" y="3913808"/>
            <a:ext cx="10954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5144531" y="3913808"/>
            <a:ext cx="10954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6831233" y="3913808"/>
            <a:ext cx="10954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083909" y="5149754"/>
            <a:ext cx="10954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2711624" y="5149754"/>
            <a:ext cx="10954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 flipH="1">
            <a:off x="4367808" y="5149754"/>
            <a:ext cx="10954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>
          <a:xfrm flipH="1">
            <a:off x="6238382" y="5149754"/>
            <a:ext cx="10954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70572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484784"/>
            <a:ext cx="112299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653752"/>
            <a:ext cx="11315700" cy="594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2420888"/>
            <a:ext cx="3168352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758037" y="4221088"/>
            <a:ext cx="2426195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1618752"/>
            <a:ext cx="2448272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816080" y="2523104"/>
            <a:ext cx="2448272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560792" y="5373216"/>
            <a:ext cx="2807016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2026-01-26T11:31:55Z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