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990850"/>
            <a:ext cx="88392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7397"/>
            <a:ext cx="10801200" cy="5525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12593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5674" y="508518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6413"/>
            <a:ext cx="10513168" cy="54969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30483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0364" y="2172940"/>
            <a:ext cx="22014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9" y="4129061"/>
            <a:ext cx="2542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8256" y="6062033"/>
            <a:ext cx="3915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918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437112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29309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52637"/>
            <a:ext cx="111347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04963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52550"/>
            <a:ext cx="111252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47775"/>
            <a:ext cx="111061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1604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9102" y="3661939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6825"/>
            <a:ext cx="111633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266825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1326" y="3662785"/>
            <a:ext cx="23488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14587"/>
            <a:ext cx="109728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52205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28725"/>
            <a:ext cx="110299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645024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965184" cy="60481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2880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2864" y="4881286"/>
            <a:ext cx="62295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20888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39" y="4735825"/>
            <a:ext cx="1089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7943" y="5985891"/>
            <a:ext cx="44800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2575"/>
            <a:ext cx="11029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