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2943225"/>
            <a:ext cx="57435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7536"/>
          <a:stretch/>
        </p:blipFill>
        <p:spPr>
          <a:xfrm>
            <a:off x="1271464" y="908720"/>
            <a:ext cx="10225136" cy="567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668966" y="896144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668966" y="2825428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668966" y="4888349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1340768"/>
            <a:ext cx="11277600" cy="5442520"/>
            <a:chOff x="457200" y="1340768"/>
            <a:chExt cx="11277600" cy="54425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3400" y="1340768"/>
              <a:ext cx="11125200" cy="4781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" y="6021288"/>
              <a:ext cx="11277600" cy="762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983432" y="1398406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983432" y="2381588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983432" y="4293096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983432" y="6051557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10825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668966" y="896144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668966" y="2825428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668966" y="4888349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556792"/>
            <a:ext cx="11372850" cy="4420691"/>
            <a:chOff x="409575" y="1412776"/>
            <a:chExt cx="11372850" cy="44206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412776"/>
              <a:ext cx="11306175" cy="3533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5157192"/>
              <a:ext cx="11372850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078185"/>
            <a:ext cx="113442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195" y="692697"/>
            <a:ext cx="10589609" cy="604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012" y="836712"/>
            <a:ext cx="112299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59743"/>
            <a:ext cx="11306175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383606" y="2716389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396384" y="2962067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37719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700808"/>
            <a:ext cx="113157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03702" y="1532528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57400"/>
            <a:ext cx="108680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017575"/>
            <a:ext cx="10458573" cy="550776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03702" y="2110181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50429"/>
            <a:ext cx="114300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8250"/>
            <a:ext cx="1138237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90725"/>
            <a:ext cx="112871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16832"/>
            <a:ext cx="11439525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39416" y="3933675"/>
            <a:ext cx="1108923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839416" y="4948558"/>
            <a:ext cx="1065718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196752"/>
            <a:ext cx="11391900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984432" y="3677584"/>
            <a:ext cx="158417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2920440" y="4682419"/>
            <a:ext cx="252748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340768"/>
            <a:ext cx="10645452" cy="537631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816080" y="1576888"/>
            <a:ext cx="18002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7358689" y="4701924"/>
            <a:ext cx="18002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4379" y="751136"/>
            <a:ext cx="10558046" cy="577420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847528" y="3808229"/>
            <a:ext cx="1000911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847528" y="4762823"/>
            <a:ext cx="1000911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847528" y="5707369"/>
            <a:ext cx="1000911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81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37719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700808"/>
            <a:ext cx="113061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12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157960" y="1464688"/>
            <a:ext cx="165618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6338830" y="5584512"/>
            <a:ext cx="357359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1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552028"/>
            <a:ext cx="11334750" cy="582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896200" y="1484784"/>
            <a:ext cx="216024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394160" y="2523040"/>
            <a:ext cx="264605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6888088" y="3545505"/>
            <a:ext cx="216024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95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764704"/>
            <a:ext cx="11391900" cy="5841801"/>
            <a:chOff x="400050" y="764704"/>
            <a:chExt cx="11391900" cy="58418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764704"/>
              <a:ext cx="11391900" cy="4876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5949280"/>
              <a:ext cx="11315700" cy="657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4414638" y="702744"/>
            <a:ext cx="232943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530762" y="4822569"/>
            <a:ext cx="232943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5148168" y="5817354"/>
            <a:ext cx="260401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4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375920" y="4539264"/>
            <a:ext cx="244827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719736" y="3429000"/>
            <a:ext cx="259228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62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9670" y="568776"/>
            <a:ext cx="11308839" cy="6296025"/>
            <a:chOff x="529670" y="568776"/>
            <a:chExt cx="11308839" cy="6296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384" y="568776"/>
              <a:ext cx="11287125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9670" y="2349951"/>
              <a:ext cx="11106150" cy="4514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1065488" y="3272357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065488" y="5201641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77500" cy="570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608678" y="926288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608678" y="2855572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608678" y="4918493"/>
            <a:ext cx="81491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2026-01-26T11:14:05Z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