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5" y="2809875"/>
            <a:ext cx="371475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2" y="3562968"/>
            <a:ext cx="12241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993299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437112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867505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301270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5731663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3392" y="6165428"/>
            <a:ext cx="1130525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304" y="3789040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5304" y="5065181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5592" y="1988840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592" y="2862939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5592" y="4490878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5592" y="5805219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76872"/>
            <a:ext cx="11534775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5256" y="2718968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5256" y="3995109"/>
            <a:ext cx="360040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5304" y="3408904"/>
            <a:ext cx="7724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5304" y="4241184"/>
            <a:ext cx="7724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5304" y="5075197"/>
            <a:ext cx="7724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2276872"/>
            <a:ext cx="11553825" cy="2566392"/>
            <a:chOff x="319087" y="1700808"/>
            <a:chExt cx="11553825" cy="2566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700808"/>
              <a:ext cx="11506200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2590800"/>
              <a:ext cx="11553825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5304" y="2636912"/>
            <a:ext cx="7724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5304" y="3561190"/>
            <a:ext cx="7724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5304" y="4415299"/>
            <a:ext cx="772495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781300"/>
            <a:ext cx="11449050" cy="129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214648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80757" y="3214648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49373" y="3214648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3646728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280757" y="3646728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2026-01-25T09:44:50Z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