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933700"/>
            <a:ext cx="110490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2574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918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55679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52562"/>
            <a:ext cx="110394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375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10523" y="244453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8013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299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04962"/>
            <a:ext cx="110299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13168" cy="54617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26876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1534" y="3155433"/>
            <a:ext cx="25945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6911" y="4995808"/>
            <a:ext cx="25945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85887"/>
            <a:ext cx="111061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48880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2214" y="3529497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09112" cy="5381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24944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9293" y="5841764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34335"/>
            <a:ext cx="10513168" cy="54070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124744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4442" y="3104016"/>
            <a:ext cx="29378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4619" y="4979114"/>
            <a:ext cx="17513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347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14" y="3933056"/>
            <a:ext cx="1098232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59492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