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033712"/>
            <a:ext cx="56578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79" y="142282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79" y="3261672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79" y="5100521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844824"/>
            <a:ext cx="102679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855839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3694687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939" y="1844824"/>
            <a:ext cx="101060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184482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31504" y="3683672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40" y="534752"/>
            <a:ext cx="10509297" cy="578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340768"/>
            <a:ext cx="11420475" cy="5373613"/>
            <a:chOff x="385762" y="1412776"/>
            <a:chExt cx="11420475" cy="5373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2204864"/>
              <a:ext cx="11258550" cy="458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161752"/>
            <a:ext cx="114681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6480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12776"/>
            <a:ext cx="112776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556792"/>
            <a:ext cx="11372850" cy="4484340"/>
            <a:chOff x="409575" y="1619250"/>
            <a:chExt cx="11372850" cy="4484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619250"/>
              <a:ext cx="1137285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589240"/>
              <a:ext cx="1132522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98536" y="2780986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1012" y="1556792"/>
            <a:ext cx="11229975" cy="4760962"/>
            <a:chOff x="481012" y="1340768"/>
            <a:chExt cx="11229975" cy="47609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340768"/>
              <a:ext cx="11229975" cy="1800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348880"/>
              <a:ext cx="6800850" cy="3752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10508584" y="2574952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98536" y="2780986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648941" cy="56692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74368" y="2028125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78440" y="2562325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57400"/>
            <a:ext cx="107727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36099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72816"/>
            <a:ext cx="11277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435338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226" y="952450"/>
            <a:ext cx="10555436" cy="56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3" y="1579308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071663" y="4473233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24191" y="5288581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908720"/>
            <a:ext cx="113157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03911" y="3706984"/>
            <a:ext cx="792089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016" y="908720"/>
            <a:ext cx="10298384" cy="549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1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162" y="1402728"/>
            <a:ext cx="11115675" cy="5400675"/>
            <a:chOff x="538162" y="2586037"/>
            <a:chExt cx="11115675" cy="5400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2586037"/>
              <a:ext cx="1111567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271962"/>
              <a:ext cx="11020425" cy="3714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130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904311" y="4941168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96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6040" y="4241184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8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528048" y="3027096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5679861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11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248128" y="1236037"/>
            <a:ext cx="244827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997296" y="2120293"/>
            <a:ext cx="270297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680206" y="3868706"/>
            <a:ext cx="223221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306008" y="4774477"/>
            <a:ext cx="162975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908908" y="5658732"/>
            <a:ext cx="383516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5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66848" y="1956117"/>
            <a:ext cx="162975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756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836712"/>
            <a:ext cx="113633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5256531"/>
            <a:chOff x="404812" y="1185862"/>
            <a:chExt cx="11382375" cy="52565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185862"/>
              <a:ext cx="11382375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6738" y="5785168"/>
              <a:ext cx="7067550" cy="657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55440" y="3248531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55440" y="5087379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346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31272" y="142282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31272" y="3261672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231272" y="5100521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268760"/>
            <a:ext cx="101822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422824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3261672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5100521"/>
            <a:ext cx="64807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2026-01-26T11:56:18Z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