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124200"/>
            <a:ext cx="56864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1568" y="143287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41568" y="234888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41568" y="4166024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1568" y="508203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34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41568" y="143287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1568" y="335532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41568" y="508203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1568" y="143287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41568" y="335532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41568" y="508203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00808"/>
            <a:ext cx="111156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90087" y="1747097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90087" y="2657008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90087" y="438372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1752" y="1916832"/>
            <a:ext cx="11336860" cy="3524837"/>
            <a:chOff x="421752" y="1556792"/>
            <a:chExt cx="11336860" cy="3524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556792"/>
              <a:ext cx="113252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752" y="3414754"/>
              <a:ext cx="11001375" cy="1666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11424" y="1916832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11424" y="383928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64704"/>
            <a:ext cx="10563919" cy="577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37052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28800"/>
            <a:ext cx="112776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1710856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420888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51127" y="2420888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692696"/>
            <a:ext cx="9793088" cy="59507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03055" y="1404001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2"/>
            <a:ext cx="10477623" cy="56051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165704" y="5619384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05648" y="4738137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38262"/>
            <a:ext cx="11410950" cy="5099844"/>
            <a:chOff x="390525" y="1338262"/>
            <a:chExt cx="11410950" cy="5099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38262"/>
              <a:ext cx="11410950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5733256"/>
              <a:ext cx="11268075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855640" y="3007000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22351" y="1936928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658944"/>
            <a:ext cx="7574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101441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19212"/>
            <a:ext cx="11363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20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15479" y="5003128"/>
            <a:ext cx="82089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590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7" y="5505512"/>
            <a:ext cx="187220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738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64151" y="2955088"/>
            <a:ext cx="33843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680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92343" y="1586936"/>
            <a:ext cx="18002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18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5" y="4139032"/>
            <a:ext cx="11089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5" y="5023287"/>
            <a:ext cx="11089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39415" y="5900313"/>
            <a:ext cx="11089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534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640035"/>
            <a:ext cx="1129665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052736"/>
            <a:ext cx="113728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