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2937" y="2060848"/>
            <a:ext cx="10906125" cy="2957686"/>
            <a:chOff x="642937" y="1844824"/>
            <a:chExt cx="10906125" cy="29576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4937" y="1844824"/>
              <a:ext cx="9382125" cy="89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7" y="3068960"/>
              <a:ext cx="10906125" cy="17335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24075"/>
            <a:ext cx="11410950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917600" y="3060384"/>
            <a:ext cx="172819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459832" y="3060384"/>
            <a:ext cx="2940423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264351" y="3060384"/>
            <a:ext cx="118576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2657"/>
            <a:ext cx="769620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397843"/>
            <a:ext cx="113728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39358"/>
            <a:ext cx="10487148" cy="13494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695" y="2060848"/>
            <a:ext cx="10451867" cy="463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04987"/>
            <a:ext cx="113252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410378" cy="574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01933" cy="579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28800"/>
            <a:ext cx="1118235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16480" y="2707637"/>
            <a:ext cx="7920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84784"/>
            <a:ext cx="1120140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1507825"/>
            <a:ext cx="7920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16480" y="1507825"/>
            <a:ext cx="7920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985962"/>
            <a:ext cx="108489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04664"/>
            <a:ext cx="537210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365076"/>
            <a:ext cx="11544300" cy="5448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2711624" y="4139466"/>
            <a:ext cx="172819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6600336" y="6330007"/>
            <a:ext cx="208795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16480" y="3019993"/>
            <a:ext cx="7920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927648" y="1349144"/>
            <a:ext cx="216024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616149" y="2022382"/>
            <a:ext cx="1535635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616149" y="2705670"/>
            <a:ext cx="1535635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071664" y="4062197"/>
            <a:ext cx="1535635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3865484" y="5428773"/>
            <a:ext cx="1535635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8055646" y="6112061"/>
            <a:ext cx="3008905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476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0200456" y="2626107"/>
            <a:ext cx="129614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904974" y="4063021"/>
            <a:ext cx="140704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5990195" y="4746307"/>
            <a:ext cx="154596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152650"/>
            <a:ext cx="11458575" cy="255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567608" y="2152195"/>
            <a:ext cx="216024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773789" y="3508722"/>
            <a:ext cx="144189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2507317" y="4192009"/>
            <a:ext cx="186049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340768"/>
            <a:ext cx="11515725" cy="5333578"/>
            <a:chOff x="338137" y="1412776"/>
            <a:chExt cx="11515725" cy="53335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412776"/>
              <a:ext cx="11515725" cy="2752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4365104"/>
              <a:ext cx="7848600" cy="2381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3791744" y="2832840"/>
            <a:ext cx="151216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5962188" y="2832840"/>
            <a:ext cx="151216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1991544" y="5535847"/>
            <a:ext cx="90425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3359696" y="5535847"/>
            <a:ext cx="90425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4868958" y="5535847"/>
            <a:ext cx="109323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 flipH="1">
            <a:off x="6672064" y="5535847"/>
            <a:ext cx="70694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653904" y="3646875"/>
            <a:ext cx="172819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231904" y="4532161"/>
            <a:ext cx="172819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644642" y="5446562"/>
            <a:ext cx="214710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276872"/>
            <a:ext cx="11353800" cy="2571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4871864" y="3194131"/>
            <a:ext cx="201622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8016998" y="3194131"/>
            <a:ext cx="201622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88840"/>
            <a:ext cx="11363325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575720" y="3734007"/>
            <a:ext cx="172819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308871" y="3734007"/>
            <a:ext cx="172819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961634" y="3734007"/>
            <a:ext cx="239094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2026-01-26T12:41:56Z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