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1512" y="2790825"/>
            <a:ext cx="3228975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381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935760" y="3871096"/>
            <a:ext cx="793239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9560" y="4313192"/>
            <a:ext cx="1099859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9560" y="4755243"/>
            <a:ext cx="1099859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69560" y="5197446"/>
            <a:ext cx="1099859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69560" y="5639497"/>
            <a:ext cx="1099859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898" y="2492896"/>
            <a:ext cx="11020425" cy="127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9560" y="2481176"/>
            <a:ext cx="1099859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9560" y="2913224"/>
            <a:ext cx="1099859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9560" y="3355351"/>
            <a:ext cx="1099859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6953" y="3878550"/>
            <a:ext cx="428487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6953" y="4772853"/>
            <a:ext cx="428487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122700"/>
            <a:ext cx="428487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017003"/>
            <a:ext cx="428487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4262998"/>
            <a:ext cx="428487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5157301"/>
            <a:ext cx="428487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204864"/>
            <a:ext cx="11296650" cy="2543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913" y="2667056"/>
            <a:ext cx="428487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8913" y="3531215"/>
            <a:ext cx="428487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72816"/>
            <a:ext cx="1145857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460708"/>
            <a:ext cx="856895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324867"/>
            <a:ext cx="856895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5178976"/>
            <a:ext cx="856895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6712" y="2420888"/>
            <a:ext cx="11458575" cy="2583929"/>
            <a:chOff x="366712" y="2600325"/>
            <a:chExt cx="11458575" cy="25839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2600325"/>
              <a:ext cx="11439525" cy="1657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4365104"/>
              <a:ext cx="11458575" cy="819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95400" y="2800855"/>
            <a:ext cx="856895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3654966"/>
            <a:ext cx="856895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4601179"/>
            <a:ext cx="856895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776537"/>
            <a:ext cx="11410950" cy="130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202928"/>
            <a:ext cx="1656184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63998" y="3192880"/>
            <a:ext cx="1656184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303435" y="3192880"/>
            <a:ext cx="1656184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15480" y="3624883"/>
            <a:ext cx="1656184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263998" y="3624883"/>
            <a:ext cx="1656184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2026-01-25T09:33:35Z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