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7587" y="3038475"/>
            <a:ext cx="507682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30610"/>
            <a:ext cx="1140142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4624"/>
            <a:ext cx="6496050" cy="124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6725" y="1268760"/>
            <a:ext cx="1125855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38237" y="1776412"/>
            <a:ext cx="9915525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7674" y="1480964"/>
            <a:ext cx="11296650" cy="4328120"/>
            <a:chOff x="447674" y="692696"/>
            <a:chExt cx="11296650" cy="43281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07343" y="4296916"/>
              <a:ext cx="9801225" cy="723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7674" y="692696"/>
              <a:ext cx="11296650" cy="3390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980728"/>
            <a:ext cx="11430000" cy="5200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38464" y="1747723"/>
            <a:ext cx="11474160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238464" y="2653683"/>
            <a:ext cx="11474160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238464" y="3558035"/>
            <a:ext cx="11474160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238464" y="4465539"/>
            <a:ext cx="11474160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238464" y="5369891"/>
            <a:ext cx="11474160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00808"/>
            <a:ext cx="11420475" cy="4371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238464" y="1607032"/>
            <a:ext cx="11474160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238464" y="2512992"/>
            <a:ext cx="11474160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238464" y="3427392"/>
            <a:ext cx="11474160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238464" y="4324848"/>
            <a:ext cx="11474160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 flipH="1">
            <a:off x="238464" y="5229200"/>
            <a:ext cx="11474160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081212"/>
            <a:ext cx="11449050" cy="2695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38464" y="2121404"/>
            <a:ext cx="11474160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238464" y="3027364"/>
            <a:ext cx="11474160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238464" y="3931716"/>
            <a:ext cx="11474160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6050" y="404664"/>
            <a:ext cx="681990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762" y="1237059"/>
            <a:ext cx="11420475" cy="5648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10379529" y="4091365"/>
            <a:ext cx="1082014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 flipH="1">
            <a:off x="10379529" y="6058155"/>
            <a:ext cx="1082014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6237" y="1166608"/>
            <a:ext cx="11439525" cy="5695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416480" y="4082123"/>
            <a:ext cx="1082014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0416480" y="6051599"/>
            <a:ext cx="1082014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40407"/>
            <a:ext cx="10369152" cy="610821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344472" y="4149080"/>
            <a:ext cx="1082014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0344472" y="5967831"/>
            <a:ext cx="1082014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6486525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354882"/>
            <a:ext cx="10447544" cy="55031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5410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488488" y="4025160"/>
            <a:ext cx="1082014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0488488" y="5864006"/>
            <a:ext cx="1082014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49276" y="773792"/>
            <a:ext cx="10707364" cy="5751552"/>
            <a:chOff x="357187" y="692696"/>
            <a:chExt cx="11477625" cy="61653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7187" y="692696"/>
              <a:ext cx="11477625" cy="4448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9100" y="5210175"/>
              <a:ext cx="11353800" cy="16478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 flipH="1">
            <a:off x="10558602" y="4169176"/>
            <a:ext cx="1082014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10558602" y="5726669"/>
            <a:ext cx="1082014" cy="639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84784"/>
            <a:ext cx="11306175" cy="4486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486594" y="5153867"/>
            <a:ext cx="1082014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2543175"/>
            <a:ext cx="11306175" cy="1771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436576" y="3469192"/>
            <a:ext cx="1082014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408" y="20096"/>
            <a:ext cx="6448425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8865" y="1248821"/>
            <a:ext cx="11154270" cy="5600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00808"/>
            <a:ext cx="1135380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181225"/>
            <a:ext cx="11277600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48680"/>
            <a:ext cx="287655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6135" y="1456880"/>
            <a:ext cx="8879730" cy="5286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916832"/>
            <a:ext cx="11496675" cy="3590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295800" y="3732390"/>
            <a:ext cx="4104456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4295800" y="4659859"/>
            <a:ext cx="5328592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844824"/>
            <a:ext cx="11477625" cy="35147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1631504" y="3671843"/>
            <a:ext cx="2689184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6515003" y="3671843"/>
            <a:ext cx="2689184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050" y="1268760"/>
            <a:ext cx="11391900" cy="5476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8040216" y="2142904"/>
            <a:ext cx="1656184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0920535" y="2142904"/>
            <a:ext cx="685051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575567" y="3077400"/>
            <a:ext cx="992040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5273360" y="4946394"/>
            <a:ext cx="1614728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7765351" y="4946394"/>
            <a:ext cx="1614728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 flipH="1">
            <a:off x="10257342" y="4946394"/>
            <a:ext cx="1252988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 flipH="1">
            <a:off x="1565518" y="5870841"/>
            <a:ext cx="1578154" cy="703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2026-01-26T13:16:14Z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