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3009900"/>
            <a:ext cx="50196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848" y="980728"/>
            <a:ext cx="113538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96702"/>
            <a:ext cx="113252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320136" y="3466634"/>
            <a:ext cx="453650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27450" y="4411179"/>
            <a:ext cx="11264499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27450" y="5373216"/>
            <a:ext cx="11264499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90524" y="1700808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90524" y="2662845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90524" y="3597341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390524" y="4551934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390524" y="5496478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90524" y="1638848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90524" y="2580789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90524" y="3525333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390524" y="4479926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390524" y="5424470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90524" y="1819356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90524" y="2771345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90524" y="3715889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390524" y="4670482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90524" y="1891364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90524" y="2833305"/>
            <a:ext cx="1141095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32656"/>
            <a:ext cx="71247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98120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" y="1556792"/>
            <a:ext cx="11420475" cy="4562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10704512" y="5393312"/>
            <a:ext cx="64807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52437" y="1193725"/>
            <a:ext cx="11294889" cy="5573043"/>
            <a:chOff x="452437" y="1128712"/>
            <a:chExt cx="11294889" cy="557304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437" y="1128712"/>
              <a:ext cx="11287125" cy="4600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65076" y="5949280"/>
              <a:ext cx="10382250" cy="7524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10632504" y="2190458"/>
            <a:ext cx="64807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0632504" y="4099646"/>
            <a:ext cx="64807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10632504" y="6069122"/>
            <a:ext cx="64807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66389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071" y="1382290"/>
            <a:ext cx="8323858" cy="528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53352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556792"/>
            <a:ext cx="11258550" cy="4476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10560496" y="5296850"/>
            <a:ext cx="64807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32504" y="2868674"/>
            <a:ext cx="64807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0632504" y="4762650"/>
            <a:ext cx="64807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640"/>
            <a:ext cx="65341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628800"/>
            <a:ext cx="112871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85925"/>
            <a:ext cx="74104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301942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8203" y="711363"/>
            <a:ext cx="9395594" cy="588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655840" y="3594302"/>
            <a:ext cx="360040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198451" y="4618634"/>
            <a:ext cx="360040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700868" y="5636794"/>
            <a:ext cx="5291675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1424" y="4683280"/>
            <a:ext cx="1944216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719735" y="4683280"/>
            <a:ext cx="1306347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023992" y="4683280"/>
            <a:ext cx="1306347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71962" cy="601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360040"/>
            <a:ext cx="64865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916832"/>
            <a:ext cx="112299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2026-01-26T10:45:02Z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