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038475"/>
            <a:ext cx="11737305" cy="73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980728"/>
            <a:ext cx="68675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2132856"/>
            <a:ext cx="113061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810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415480" y="3675168"/>
            <a:ext cx="273630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896200" y="4571080"/>
            <a:ext cx="25202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581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087888" y="1906784"/>
            <a:ext cx="280831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530393" y="3765728"/>
            <a:ext cx="177351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935760" y="2842888"/>
            <a:ext cx="177351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849781" y="3757288"/>
            <a:ext cx="371071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624392" y="3658017"/>
            <a:ext cx="155047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3148" y="4572417"/>
            <a:ext cx="155047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33600"/>
            <a:ext cx="1136332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385285" y="3027096"/>
            <a:ext cx="277461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312023" y="3027096"/>
            <a:ext cx="150063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814063" y="3027096"/>
            <a:ext cx="150063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4398193"/>
            <a:ext cx="208823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583832" y="4398193"/>
            <a:ext cx="208823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04864"/>
            <a:ext cx="11315700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655840" y="3090528"/>
            <a:ext cx="1440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819574" y="3090528"/>
            <a:ext cx="194072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646684"/>
            <a:ext cx="11410950" cy="4518620"/>
            <a:chOff x="390525" y="1412776"/>
            <a:chExt cx="11410950" cy="45186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12776"/>
              <a:ext cx="11410950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6191" y="4293096"/>
              <a:ext cx="10753725" cy="1638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2423592" y="3501008"/>
            <a:ext cx="17281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231904" y="3501008"/>
            <a:ext cx="9998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3046590" y="4445553"/>
            <a:ext cx="218531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6023992" y="4445553"/>
            <a:ext cx="132121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33500"/>
            <a:ext cx="113633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856358"/>
            <a:ext cx="73056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049" y="2060848"/>
            <a:ext cx="98679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431704" y="3410177"/>
            <a:ext cx="208823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62710" y="5389703"/>
            <a:ext cx="244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1527921"/>
            <a:ext cx="93610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19302" y="3507447"/>
            <a:ext cx="256047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735960" y="1445865"/>
            <a:ext cx="2016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591944" y="3415341"/>
            <a:ext cx="2016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1402728"/>
            <a:ext cx="25922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87488" y="4356943"/>
            <a:ext cx="187220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1576888"/>
            <a:ext cx="331236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87488" y="4531103"/>
            <a:ext cx="280831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185987"/>
            <a:ext cx="103251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476672"/>
            <a:ext cx="73628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412776"/>
            <a:ext cx="11325225" cy="516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151784" y="4706521"/>
            <a:ext cx="21602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135560" y="4653136"/>
            <a:ext cx="230425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620087" y="5748406"/>
            <a:ext cx="163228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5" y="2451032"/>
            <a:ext cx="280831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69060" y="5756940"/>
            <a:ext cx="203465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93068"/>
            <a:ext cx="1140142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544272" y="3719977"/>
            <a:ext cx="280831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904312" y="5887320"/>
            <a:ext cx="273630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439816" y="2440984"/>
            <a:ext cx="288032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968208" y="4621476"/>
            <a:ext cx="288032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359769" y="1441876"/>
            <a:ext cx="226140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053484" y="3612320"/>
            <a:ext cx="226140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053484" y="4686225"/>
            <a:ext cx="164291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2026-01-26T14:03:02Z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