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3014662"/>
            <a:ext cx="50101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16832"/>
            <a:ext cx="11344275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20336" y="1931030"/>
            <a:ext cx="230425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663703" y="2765042"/>
            <a:ext cx="86434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577724" y="3619151"/>
            <a:ext cx="284686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332656"/>
            <a:ext cx="74009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412776"/>
            <a:ext cx="11258550" cy="509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4151784" y="4755288"/>
            <a:ext cx="157403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990254" y="5599349"/>
            <a:ext cx="3146306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1164" y="1340768"/>
            <a:ext cx="10909672" cy="5466784"/>
            <a:chOff x="442912" y="1340768"/>
            <a:chExt cx="11306175" cy="56654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340768"/>
              <a:ext cx="11287125" cy="3267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4586888"/>
              <a:ext cx="11306175" cy="2419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1631504" y="2040752"/>
            <a:ext cx="201622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0200455" y="2040752"/>
            <a:ext cx="1305083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1631504" y="4371969"/>
            <a:ext cx="280831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3430157" y="5989753"/>
            <a:ext cx="144170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29952"/>
            <a:ext cx="11430000" cy="586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1497777"/>
            <a:ext cx="144170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487487" y="2338832"/>
            <a:ext cx="172819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8260076" y="3182893"/>
            <a:ext cx="309250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477061" y="4869160"/>
            <a:ext cx="233090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332656"/>
            <a:ext cx="75438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269826"/>
            <a:ext cx="1133475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25528" y="5651200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524397"/>
            <a:ext cx="11430000" cy="4917554"/>
            <a:chOff x="381000" y="1524397"/>
            <a:chExt cx="11430000" cy="4917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524397"/>
              <a:ext cx="11430000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3212976"/>
              <a:ext cx="11363325" cy="3228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3359696" y="1442920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509287" y="3161187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3902307" y="4869407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015880" y="2224960"/>
            <a:ext cx="3168352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682112" y="3914233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446920" y="5592308"/>
            <a:ext cx="284887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29879"/>
            <a:ext cx="85725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204864"/>
            <a:ext cx="11372850" cy="3257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8770344" y="2145849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519936" y="2976856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997420" y="3841014"/>
            <a:ext cx="268275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16832"/>
            <a:ext cx="1135380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553688" y="1887961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653793" y="2721975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834240" y="3566036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575720" y="1874968"/>
            <a:ext cx="186216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053206" y="2708981"/>
            <a:ext cx="238467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912150" y="3553042"/>
            <a:ext cx="1574034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2026-01-26T13:47:14Z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