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0262" y="3062287"/>
            <a:ext cx="799147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28800"/>
            <a:ext cx="11382375" cy="4629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343472" y="1628800"/>
            <a:ext cx="2304256" cy="5543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3821888" y="5607945"/>
            <a:ext cx="2088232" cy="5543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844824"/>
            <a:ext cx="11468100" cy="3714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6816080" y="1834776"/>
            <a:ext cx="2448272" cy="6097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0488488" y="2829563"/>
            <a:ext cx="1097034" cy="6097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7875916" y="3814301"/>
            <a:ext cx="2324539" cy="6097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762" y="908720"/>
            <a:ext cx="11420475" cy="5667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7392144" y="2020616"/>
            <a:ext cx="1944216" cy="5543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5221701" y="3995016"/>
            <a:ext cx="1008267" cy="5543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772816"/>
            <a:ext cx="11410950" cy="3781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271464" y="2846907"/>
            <a:ext cx="3384376" cy="5543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8472264" y="3831646"/>
            <a:ext cx="2303022" cy="5543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387" y="1196752"/>
            <a:ext cx="11325225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556792"/>
            <a:ext cx="11268075" cy="4705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7320136" y="5547376"/>
            <a:ext cx="792088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287" y="908720"/>
            <a:ext cx="11401425" cy="5572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984432" y="2848584"/>
            <a:ext cx="792088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8904312" y="4817248"/>
            <a:ext cx="792088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050" y="1167143"/>
            <a:ext cx="11391900" cy="5686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632504" y="3223024"/>
            <a:ext cx="792088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100" y="678135"/>
            <a:ext cx="11353800" cy="5991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567608" y="650832"/>
            <a:ext cx="792088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84784"/>
            <a:ext cx="1105852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04664"/>
            <a:ext cx="5400675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1484784"/>
            <a:ext cx="11458575" cy="4724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4439816" y="3515213"/>
            <a:ext cx="2376264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043473" y="5635415"/>
            <a:ext cx="1164095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00808"/>
            <a:ext cx="11506200" cy="4371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5663951" y="1668992"/>
            <a:ext cx="1440160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3615757" y="2322136"/>
            <a:ext cx="2048195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825480" y="3608326"/>
            <a:ext cx="1246184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7472651" y="4925135"/>
            <a:ext cx="1431660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772816"/>
            <a:ext cx="11487150" cy="381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2999656" y="2410840"/>
            <a:ext cx="1800200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100516" y="3717125"/>
            <a:ext cx="2187171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5582080" y="4370267"/>
            <a:ext cx="1810063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533650"/>
            <a:ext cx="11477625" cy="1790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1991544" y="2533650"/>
            <a:ext cx="1512168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775520" y="3196841"/>
            <a:ext cx="1512168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72816"/>
            <a:ext cx="11496675" cy="3743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847528" y="3079008"/>
            <a:ext cx="1584176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073649" y="4375245"/>
            <a:ext cx="773879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2430176" y="4375245"/>
            <a:ext cx="1145543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4295799" y="4375245"/>
            <a:ext cx="616350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4151784" y="3079008"/>
            <a:ext cx="1279542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2900" y="1851248"/>
            <a:ext cx="11506200" cy="3954016"/>
            <a:chOff x="342900" y="1495425"/>
            <a:chExt cx="11506200" cy="39540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2900" y="1495425"/>
              <a:ext cx="11506200" cy="1933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2900" y="3573016"/>
              <a:ext cx="7915275" cy="18764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 flipH="1">
            <a:off x="9840416" y="2492896"/>
            <a:ext cx="1656184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927528" y="3146039"/>
            <a:ext cx="1208032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2756328" y="3146039"/>
            <a:ext cx="1208032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 flipH="1">
            <a:off x="2639616" y="4613097"/>
            <a:ext cx="1208032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 flipH="1">
            <a:off x="4512777" y="4617007"/>
            <a:ext cx="503103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 flipH="1">
            <a:off x="6112104" y="4613097"/>
            <a:ext cx="1208032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35965"/>
            <a:ext cx="7762875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9094" y="1412776"/>
            <a:ext cx="10453811" cy="535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56792"/>
            <a:ext cx="11353800" cy="4876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261416" y="4550984"/>
            <a:ext cx="1431660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2026-01-26T12:28:47Z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