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509837"/>
            <a:ext cx="62769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962" y="1700808"/>
            <a:ext cx="11619763" cy="4172496"/>
            <a:chOff x="276962" y="1719262"/>
            <a:chExt cx="11619763" cy="4172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719262"/>
              <a:ext cx="11601450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962" y="5301208"/>
              <a:ext cx="528637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8362"/>
            <a:ext cx="116014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2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1700808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2025116"/>
            <a:ext cx="9410700" cy="2807767"/>
            <a:chOff x="1390650" y="2757487"/>
            <a:chExt cx="9410700" cy="28077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0650" y="2757487"/>
              <a:ext cx="941070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6375" y="4365104"/>
              <a:ext cx="9239250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00300"/>
            <a:ext cx="11496675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245718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8260" y="764704"/>
            <a:ext cx="10668939" cy="58872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80100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5304" y="1762768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48880"/>
            <a:ext cx="1151572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440984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24744"/>
            <a:ext cx="11591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3633" y="1953130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128" y="1953130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552" y="192298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6272" y="200504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700808"/>
            <a:ext cx="11630025" cy="4624388"/>
            <a:chOff x="280987" y="2233612"/>
            <a:chExt cx="11630025" cy="4624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2233612"/>
              <a:ext cx="1163002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9624" y="4724400"/>
              <a:ext cx="6172200" cy="2133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5304" y="181916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0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6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695325"/>
            <a:ext cx="1161097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0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92896"/>
            <a:ext cx="11553825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7120" y="2559338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6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6026"/>
            <a:ext cx="115538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1484784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16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6272" y="1700808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844824"/>
            <a:ext cx="93630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1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1720109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74720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56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2563" y="1185862"/>
            <a:ext cx="11426874" cy="5707570"/>
            <a:chOff x="285750" y="1185862"/>
            <a:chExt cx="11620500" cy="5804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185862"/>
              <a:ext cx="11620500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5694746"/>
              <a:ext cx="11601450" cy="1295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37712" y="495121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0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49483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2034" y="3574840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566489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9787"/>
            <a:ext cx="1166812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449095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06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156" y="908720"/>
            <a:ext cx="1061955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2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4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512277"/>
            <a:ext cx="28803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3592284"/>
            <a:ext cx="94955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11163" y="4285621"/>
            <a:ext cx="193716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37062" y="4978958"/>
            <a:ext cx="337556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95901" y="5682342"/>
            <a:ext cx="232057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07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772816"/>
            <a:ext cx="11610975" cy="4158977"/>
            <a:chOff x="290512" y="1340768"/>
            <a:chExt cx="11610975" cy="4158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2708920"/>
              <a:ext cx="11582400" cy="2790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2425801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72264" y="3832570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32827" y="4567186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6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896736"/>
            <a:ext cx="144016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28042" y="3373843"/>
            <a:ext cx="232048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6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8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9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6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5851610"/>
            <a:ext cx="633670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6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268760"/>
            <a:ext cx="115919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468" y="2558717"/>
            <a:ext cx="8063061" cy="4122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11824" y="3140968"/>
            <a:ext cx="1944216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71631" y="4618075"/>
            <a:ext cx="1336337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49706" y="5602813"/>
            <a:ext cx="289862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1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568" y="3259322"/>
            <a:ext cx="1101722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568" y="3875578"/>
            <a:ext cx="1101722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1568" y="4478480"/>
            <a:ext cx="1101722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0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628800"/>
            <a:ext cx="11591925" cy="4568155"/>
            <a:chOff x="300037" y="1412776"/>
            <a:chExt cx="11591925" cy="45681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11591925" cy="2381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933056"/>
              <a:ext cx="11582400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037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0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4800" y="2224960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4800" y="283116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4800" y="344411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4800" y="4057066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4800" y="465996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4800" y="5282965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8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38337"/>
            <a:ext cx="11687175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864920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47112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308407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3697026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4299928"/>
            <a:ext cx="116958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9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68760"/>
            <a:ext cx="11630025" cy="5095081"/>
            <a:chOff x="280987" y="1484784"/>
            <a:chExt cx="11630025" cy="50950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84784"/>
              <a:ext cx="11630025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789040"/>
              <a:ext cx="11353800" cy="2790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02844" y="4329394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2844" y="571606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727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5248" y="1542754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5248" y="2929426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5248" y="435629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5248" y="5130015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5248" y="5823351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9291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259971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003549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666740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28800"/>
            <a:ext cx="1099185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58944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26003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93062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256253"/>
            <a:ext cx="649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2026-01-25T08:00:42Z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