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6" r:id="rId16"/>
    <p:sldId id="338" r:id="rId17"/>
    <p:sldId id="339" r:id="rId18"/>
    <p:sldId id="340" r:id="rId19"/>
    <p:sldId id="341" r:id="rId20"/>
    <p:sldId id="342" r:id="rId21"/>
    <p:sldId id="353" r:id="rId22"/>
    <p:sldId id="35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3019425"/>
            <a:ext cx="78962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16832"/>
            <a:ext cx="11277600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575720" y="4638472"/>
            <a:ext cx="165618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288774" y="4638472"/>
            <a:ext cx="1895457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343472" y="4313192"/>
            <a:ext cx="1656184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791744" y="4313192"/>
            <a:ext cx="1656184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384032" y="4313192"/>
            <a:ext cx="1656184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408368" y="4313192"/>
            <a:ext cx="1656184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1249106" y="5249296"/>
            <a:ext cx="1656184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16832"/>
            <a:ext cx="1131570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627632" y="3668697"/>
            <a:ext cx="1368747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978946" y="3668697"/>
            <a:ext cx="1368747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898181" y="3668697"/>
            <a:ext cx="1368747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0108818" y="3668697"/>
            <a:ext cx="1368747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1497380" y="4583097"/>
            <a:ext cx="1790307" cy="766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204864"/>
            <a:ext cx="11353800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320136" y="2925527"/>
            <a:ext cx="1505622" cy="8434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832224" y="2925527"/>
            <a:ext cx="1505622" cy="8434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773430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368127"/>
            <a:ext cx="113728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484784"/>
            <a:ext cx="11468100" cy="4893171"/>
            <a:chOff x="361950" y="1340768"/>
            <a:chExt cx="11468100" cy="48931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340768"/>
              <a:ext cx="11449050" cy="69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1950" y="2204864"/>
              <a:ext cx="11468100" cy="4029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3935760" y="3377088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511824" y="5448169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33512"/>
            <a:ext cx="113823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669760" y="1702081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88488" y="1680712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5400675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1556792"/>
            <a:ext cx="11563350" cy="4619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216545" y="3476836"/>
            <a:ext cx="2215158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 flipH="1">
            <a:off x="10344472" y="4819377"/>
            <a:ext cx="1440160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060848"/>
            <a:ext cx="11382375" cy="2838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87488" y="3060384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5" y="1153244"/>
            <a:ext cx="111061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700808"/>
            <a:ext cx="110775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070096" y="1638848"/>
            <a:ext cx="1152128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949894" y="2362329"/>
            <a:ext cx="1954418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5784285" y="3718858"/>
            <a:ext cx="1679867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6929797" y="4361952"/>
            <a:ext cx="1679867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847528" y="2204864"/>
            <a:ext cx="1656184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003088" y="3501101"/>
            <a:ext cx="1656184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776811" y="4767192"/>
            <a:ext cx="1656184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88840"/>
            <a:ext cx="11477625" cy="3095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367808" y="1885016"/>
            <a:ext cx="1584176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703512" y="3161157"/>
            <a:ext cx="1584176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287688" y="4437296"/>
            <a:ext cx="1354640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207568" y="3952093"/>
            <a:ext cx="2592288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72104" y="4595187"/>
            <a:ext cx="2592288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2941097" y="5871327"/>
            <a:ext cx="2578839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60848"/>
            <a:ext cx="11372850" cy="3076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0056440" y="2340172"/>
            <a:ext cx="1656184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801908" y="3385201"/>
            <a:ext cx="2629796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16832"/>
            <a:ext cx="11420475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135560" y="2814017"/>
            <a:ext cx="273630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220781" y="4662913"/>
            <a:ext cx="273630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28800"/>
            <a:ext cx="11220450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200456" y="4395248"/>
            <a:ext cx="129614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267472" y="5334297"/>
            <a:ext cx="180419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2026-01-26T13:27:04Z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