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48001"/>
            <a:ext cx="11521280" cy="717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85975"/>
            <a:ext cx="113919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47727" y="2043106"/>
            <a:ext cx="331236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71464" y="3923008"/>
            <a:ext cx="113070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548680"/>
            <a:ext cx="74866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40768"/>
            <a:ext cx="11277600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927647" y="5033272"/>
            <a:ext cx="1728192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231903" y="2770880"/>
            <a:ext cx="230425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398268" y="3705376"/>
            <a:ext cx="427379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5" y="2348880"/>
            <a:ext cx="223224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091680" y="5393530"/>
            <a:ext cx="250837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5293514"/>
            <a:ext cx="113070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143671" y="5293514"/>
            <a:ext cx="1572957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231903" y="5293514"/>
            <a:ext cx="124318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04111" y="3717032"/>
            <a:ext cx="165618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726731" y="3717032"/>
            <a:ext cx="165618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17446" y="4663184"/>
            <a:ext cx="127815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0262"/>
            <a:ext cx="114014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83832" y="2969162"/>
            <a:ext cx="1440160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935146" y="2969162"/>
            <a:ext cx="1440160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2204864"/>
            <a:ext cx="11362556" cy="2722612"/>
            <a:chOff x="479376" y="1484784"/>
            <a:chExt cx="11362556" cy="2722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484784"/>
              <a:ext cx="777240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492896"/>
              <a:ext cx="10858500" cy="1714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6090888" y="3080185"/>
            <a:ext cx="113070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743652" y="3090233"/>
            <a:ext cx="2608931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398307" y="4014681"/>
            <a:ext cx="1817372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5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97536" y="5139450"/>
            <a:ext cx="113070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332656"/>
            <a:ext cx="73723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879" y="1096537"/>
            <a:ext cx="10040242" cy="550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19" y="2399120"/>
            <a:ext cx="338437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92343" y="3329202"/>
            <a:ext cx="2160240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64676" y="5158002"/>
            <a:ext cx="2715099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231903" y="3212976"/>
            <a:ext cx="2088232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528519" y="5051824"/>
            <a:ext cx="2088232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75519" y="1196752"/>
            <a:ext cx="367240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863751" y="3060089"/>
            <a:ext cx="223224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81325" y="4888888"/>
            <a:ext cx="223224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612920" y="5813336"/>
            <a:ext cx="3042919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3600"/>
            <a:ext cx="113347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620688"/>
            <a:ext cx="74485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772816"/>
            <a:ext cx="11363325" cy="358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079776" y="3535178"/>
            <a:ext cx="266429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07398" y="4469674"/>
            <a:ext cx="293241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1611058"/>
            <a:ext cx="302433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4409322"/>
            <a:ext cx="3024336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268760"/>
            <a:ext cx="11468100" cy="5464274"/>
            <a:chOff x="361950" y="1340768"/>
            <a:chExt cx="11468100" cy="5464274"/>
          </a:xfrm>
        </p:grpSpPr>
        <p:grpSp>
          <p:nvGrpSpPr>
            <p:cNvPr id="4" name="组合 3"/>
            <p:cNvGrpSpPr/>
            <p:nvPr/>
          </p:nvGrpSpPr>
          <p:grpSpPr>
            <a:xfrm>
              <a:off x="361950" y="1340768"/>
              <a:ext cx="11468100" cy="3608437"/>
              <a:chOff x="361950" y="2543175"/>
              <a:chExt cx="11468100" cy="360843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9575" y="2543175"/>
                <a:ext cx="11372850" cy="17716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61950" y="4437112"/>
                <a:ext cx="11468100" cy="17145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071492"/>
              <a:ext cx="11334750" cy="17335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 flipH="1">
            <a:off x="4079776" y="1179010"/>
            <a:ext cx="1872208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9083854" y="1179010"/>
            <a:ext cx="2196721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4933884" y="3058052"/>
            <a:ext cx="116211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9435544" y="4943522"/>
            <a:ext cx="1989047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006812" y="5445224"/>
            <a:ext cx="113070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84784"/>
            <a:ext cx="11391900" cy="5184576"/>
            <a:chOff x="400050" y="1484784"/>
            <a:chExt cx="1139190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84784"/>
              <a:ext cx="11344275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059385"/>
              <a:ext cx="11391900" cy="3609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071663" y="3010353"/>
            <a:ext cx="2376264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488487" y="3010353"/>
            <a:ext cx="1370287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20037" y="3935410"/>
            <a:ext cx="265162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556792"/>
            <a:ext cx="11420475" cy="4482058"/>
            <a:chOff x="385762" y="1556792"/>
            <a:chExt cx="11420475" cy="4482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3429000"/>
              <a:ext cx="11296650" cy="2609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768407" y="1432872"/>
            <a:ext cx="1975917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93294" y="2367368"/>
            <a:ext cx="2462345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247026" y="3287338"/>
            <a:ext cx="3929093" cy="7378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