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3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05137"/>
            <a:ext cx="90106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56" y="2060848"/>
            <a:ext cx="110680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62075"/>
            <a:ext cx="10915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7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94116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2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4733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5280" y="3002516"/>
            <a:ext cx="38369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4243" y="4657696"/>
            <a:ext cx="19438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38425"/>
            <a:ext cx="110109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63842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71587"/>
            <a:ext cx="10963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54827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871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1395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2260" y="489228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09850"/>
            <a:ext cx="1096327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609850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6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2026-02-03T08:42:46Z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