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976562"/>
            <a:ext cx="82105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77724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96" y="1484784"/>
            <a:ext cx="9892034" cy="524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4883560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539376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37547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4985960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88" y="1556792"/>
            <a:ext cx="96393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539376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37547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4985960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8298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539376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37547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4985960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6792"/>
            <a:ext cx="107061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539376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37547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4985960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54483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69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583831" y="3583064"/>
            <a:ext cx="19919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036006" y="4959688"/>
            <a:ext cx="235613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6832"/>
            <a:ext cx="107727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31272" y="1971176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31272" y="3669347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240015" y="1823971"/>
            <a:ext cx="1224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541466" y="3210644"/>
            <a:ext cx="164276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883488" y="4601224"/>
            <a:ext cx="164276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24192" y="2245971"/>
            <a:ext cx="18722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749773" y="3632644"/>
            <a:ext cx="142210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51601" y="5019316"/>
            <a:ext cx="142210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32856"/>
            <a:ext cx="115252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67792" y="2255104"/>
            <a:ext cx="235613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615994" y="3712115"/>
            <a:ext cx="160779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013092" y="4405451"/>
            <a:ext cx="242672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47728" y="2873032"/>
            <a:ext cx="12961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788026" y="2873032"/>
            <a:ext cx="282825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95446" y="3566368"/>
            <a:ext cx="154416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672064" y="4940411"/>
            <a:ext cx="92917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8362"/>
            <a:ext cx="113633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79576" y="2996952"/>
            <a:ext cx="115212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78714" y="2996952"/>
            <a:ext cx="213331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091760" y="2616816"/>
            <a:ext cx="115212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930608" y="2616816"/>
            <a:ext cx="14534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161342" y="2616816"/>
            <a:ext cx="14534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048328" y="2616816"/>
            <a:ext cx="259228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770212" y="5239435"/>
            <a:ext cx="130956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609060" y="5239435"/>
            <a:ext cx="2135011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143671" y="2348880"/>
            <a:ext cx="20162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208418" y="2348880"/>
            <a:ext cx="20162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173816" y="4951405"/>
            <a:ext cx="14820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5153174" y="4951405"/>
            <a:ext cx="187892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2026-01-26T12:34:56Z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