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187" y="1679675"/>
            <a:ext cx="8429625" cy="99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675" y="3140968"/>
            <a:ext cx="10534650" cy="168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8640"/>
            <a:ext cx="773430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1628800"/>
            <a:ext cx="114395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181225"/>
            <a:ext cx="1128712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04975"/>
            <a:ext cx="1139190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128837"/>
            <a:ext cx="1136332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72816"/>
            <a:ext cx="1140142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00808"/>
            <a:ext cx="1154430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176462"/>
            <a:ext cx="1150620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844824"/>
            <a:ext cx="11468100" cy="3676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16481" y="3060275"/>
            <a:ext cx="792087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988840"/>
            <a:ext cx="987742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445418"/>
            <a:ext cx="5505450" cy="8953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087" y="1556792"/>
            <a:ext cx="11553825" cy="4848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7320136" y="3714261"/>
            <a:ext cx="2088232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 flipH="1">
            <a:off x="6837815" y="5121030"/>
            <a:ext cx="1346417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916832"/>
            <a:ext cx="11353800" cy="3400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16480" y="2003240"/>
            <a:ext cx="792087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988840"/>
            <a:ext cx="1083945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844824"/>
            <a:ext cx="11410950" cy="3714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16481" y="3060275"/>
            <a:ext cx="792087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5334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16480" y="2636912"/>
            <a:ext cx="792087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72816"/>
            <a:ext cx="11582400" cy="3971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994480" y="1762768"/>
            <a:ext cx="1346417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4990400" y="3179585"/>
            <a:ext cx="2113711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2990778" y="4586354"/>
            <a:ext cx="2113711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28800"/>
            <a:ext cx="11525250" cy="4524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741470" y="2368976"/>
            <a:ext cx="1490433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0128448" y="2368976"/>
            <a:ext cx="1490433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6762250" y="3695265"/>
            <a:ext cx="1490433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3476438" y="5011599"/>
            <a:ext cx="2691569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88840"/>
            <a:ext cx="11430000" cy="3257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791743" y="2039995"/>
            <a:ext cx="2232248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3530486" y="3356328"/>
            <a:ext cx="1413386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3430002" y="4029567"/>
            <a:ext cx="1413386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7650310" y="4682708"/>
            <a:ext cx="1830066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988840"/>
            <a:ext cx="11487150" cy="3162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387904" y="3305080"/>
            <a:ext cx="1346417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6456039" y="3305080"/>
            <a:ext cx="604663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4667432" y="4631462"/>
            <a:ext cx="604663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6003862" y="4631462"/>
            <a:ext cx="668201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7464152" y="4631462"/>
            <a:ext cx="835744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 flipH="1">
            <a:off x="9133848" y="4631462"/>
            <a:ext cx="994600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00808"/>
            <a:ext cx="11372850" cy="4333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312024" y="3476588"/>
            <a:ext cx="2016224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378282" y="4350795"/>
            <a:ext cx="2701493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4905252" y="4350795"/>
            <a:ext cx="3206971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00808"/>
            <a:ext cx="11506200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729789" y="3737128"/>
            <a:ext cx="1622795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363568" y="4615624"/>
            <a:ext cx="1622795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31168"/>
            <a:ext cx="11420475" cy="5410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695405" y="4261280"/>
            <a:ext cx="2486891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9912423" y="4261280"/>
            <a:ext cx="1299639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490358" y="5145535"/>
            <a:ext cx="1263129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2026-01-26T15:13:08Z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