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2952750"/>
            <a:ext cx="50958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5440" y="4778329"/>
            <a:ext cx="165618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557480" y="4778329"/>
            <a:ext cx="253852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176120" y="4778329"/>
            <a:ext cx="10903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32856"/>
            <a:ext cx="1141095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919536" y="3120672"/>
            <a:ext cx="187220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552384" y="3120672"/>
            <a:ext cx="187220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5532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628800"/>
            <a:ext cx="113442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7139"/>
            <a:ext cx="11437540" cy="4536157"/>
            <a:chOff x="335360" y="1666875"/>
            <a:chExt cx="11437540" cy="45361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666875"/>
              <a:ext cx="11353800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517232"/>
              <a:ext cx="11410950" cy="685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419100" y="2381969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19100" y="3336563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19100" y="4301205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419100" y="5255798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19100" y="1442920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19100" y="2407562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19100" y="3372204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19100" y="4316749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19100" y="5281391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19100" y="1503208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19100" y="2467850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19100" y="3432492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19100" y="4377037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19100" y="5341679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844824"/>
            <a:ext cx="1137285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19100" y="1762090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19100" y="2716684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19100" y="3681326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19100" y="4635919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4624"/>
            <a:ext cx="65532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2" y="1556792"/>
            <a:ext cx="10734675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19100" y="1442920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19100" y="2397514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19100" y="3362156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19100" y="4316749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19100" y="5281391"/>
            <a:ext cx="1143754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548680"/>
            <a:ext cx="66103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772816"/>
            <a:ext cx="113157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401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570544" y="2803969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10570544" y="4934221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70544" y="2720640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570544" y="4850892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592494" cy="544680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632504" y="3993344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632504" y="5520177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4191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10632504" y="5242193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209800"/>
            <a:ext cx="11306175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88488" y="2152952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488488" y="3820978"/>
            <a:ext cx="72008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04" y="1340768"/>
            <a:ext cx="6515100" cy="131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708920"/>
            <a:ext cx="113538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14550"/>
            <a:ext cx="112395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514600"/>
            <a:ext cx="113442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29146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" y="1340768"/>
            <a:ext cx="98298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56792"/>
            <a:ext cx="1102042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647728" y="3439048"/>
            <a:ext cx="590465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954391" y="4403689"/>
            <a:ext cx="364566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3848694" y="5358282"/>
            <a:ext cx="364566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199456" y="3616153"/>
            <a:ext cx="243856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655840" y="3616153"/>
            <a:ext cx="243856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833898" y="3616153"/>
            <a:ext cx="243856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2026-01-26T14:15:57Z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