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2400300"/>
            <a:ext cx="9077325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162050"/>
            <a:ext cx="91535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16205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7593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2930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5060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92863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44492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27829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88718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095375"/>
            <a:ext cx="9839325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109537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260008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16266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94107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26876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91236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52124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900237"/>
            <a:ext cx="98107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89444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50332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12676"/>
            <a:ext cx="1102042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6021288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43050"/>
            <a:ext cx="110204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04864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7600" y="2968793"/>
            <a:ext cx="31367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0646" y="1340768"/>
            <a:ext cx="21035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3000" y="2914925"/>
            <a:ext cx="21035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3840" y="5276160"/>
            <a:ext cx="28179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871" y="905734"/>
            <a:ext cx="10596761" cy="576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585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0137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948" y="2811735"/>
            <a:ext cx="109918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29192" cy="592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