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957512"/>
            <a:ext cx="89916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823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346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00175"/>
            <a:ext cx="110299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2129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60199"/>
            <a:ext cx="10441160" cy="57091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7008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62125"/>
            <a:ext cx="109918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0892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92494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8034" y="4452803"/>
            <a:ext cx="16777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775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20486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170" y="3767447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2684" y="5306880"/>
            <a:ext cx="14894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513168" cy="557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347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109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270401"/>
            <a:ext cx="60579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