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952750"/>
            <a:ext cx="101441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16832"/>
            <a:ext cx="1137285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2913352"/>
            <a:ext cx="2808312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41868" y="3817703"/>
            <a:ext cx="2808312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700808"/>
            <a:ext cx="11391900" cy="3865800"/>
            <a:chOff x="400050" y="1628800"/>
            <a:chExt cx="11391900" cy="3865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628800"/>
              <a:ext cx="11391900" cy="2390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4008700"/>
              <a:ext cx="11315700" cy="1485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52662"/>
            <a:ext cx="11353800" cy="2352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889648"/>
            <a:ext cx="8856984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5095232"/>
            <a:ext cx="864096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8522" y="1484784"/>
            <a:ext cx="11413428" cy="4518645"/>
            <a:chOff x="378522" y="1484784"/>
            <a:chExt cx="11413428" cy="45186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522" y="1484784"/>
              <a:ext cx="5391150" cy="866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2564904"/>
              <a:ext cx="11391900" cy="34385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159896" y="4284166"/>
            <a:ext cx="136815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653021" y="4847520"/>
            <a:ext cx="136815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104818" y="5401816"/>
            <a:ext cx="16648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2497" y="2451032"/>
            <a:ext cx="6482055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04312" y="4177680"/>
            <a:ext cx="2448272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673624"/>
            <a:ext cx="10794230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487541"/>
            <a:ext cx="10794230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311505"/>
            <a:ext cx="10794230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2190750"/>
            <a:ext cx="11604798" cy="2822426"/>
            <a:chOff x="263352" y="2190750"/>
            <a:chExt cx="11604798" cy="28224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2190750"/>
              <a:ext cx="11544300" cy="24765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63352" y="4365104"/>
              <a:ext cx="9073008" cy="6480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" name="矩形 4"/>
          <p:cNvSpPr/>
          <p:nvPr/>
        </p:nvSpPr>
        <p:spPr>
          <a:xfrm>
            <a:off x="3651395" y="2142904"/>
            <a:ext cx="151350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28397" y="3258271"/>
            <a:ext cx="2851579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730027"/>
            <a:ext cx="11582400" cy="6127973"/>
            <a:chOff x="304800" y="730027"/>
            <a:chExt cx="11582400" cy="61279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730027"/>
              <a:ext cx="8982075" cy="466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1276350"/>
              <a:ext cx="11582400" cy="5581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600056" y="1196752"/>
            <a:ext cx="16648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96671" y="1759460"/>
            <a:ext cx="16648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015880" y="2884875"/>
            <a:ext cx="16648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266710" y="4000242"/>
            <a:ext cx="221366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229968" y="5115609"/>
            <a:ext cx="83218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677308" y="5678317"/>
            <a:ext cx="138484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3271256"/>
            <a:ext cx="16648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2818" y="3829360"/>
            <a:ext cx="310330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62022" y="4392067"/>
            <a:ext cx="260598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40958" y="4954775"/>
            <a:ext cx="210697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37572" y="5507434"/>
            <a:ext cx="223429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296516"/>
            <a:ext cx="11496675" cy="5084812"/>
            <a:chOff x="347662" y="1268760"/>
            <a:chExt cx="11496675" cy="50848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268760"/>
              <a:ext cx="5467350" cy="904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2276872"/>
              <a:ext cx="11496675" cy="4076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00105" y="4467256"/>
            <a:ext cx="1513503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2933" y="764704"/>
            <a:ext cx="10535204" cy="562585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764704"/>
            <a:ext cx="3168352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30500" y="2442778"/>
            <a:ext cx="1989636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06964" y="3286840"/>
            <a:ext cx="1989636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33240" y="4130902"/>
            <a:ext cx="2763359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05409" y="4964915"/>
            <a:ext cx="2590992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411322"/>
            <a:ext cx="1872208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65576" y="5220025"/>
            <a:ext cx="2590463" cy="567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2026-01-26T08:33:12Z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