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962275"/>
            <a:ext cx="1108710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4349"/>
            <a:ext cx="10585176" cy="55290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1967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537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3651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28762"/>
            <a:ext cx="109728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108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7061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71625"/>
            <a:ext cx="111442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596166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919287"/>
            <a:ext cx="110013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104963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435926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4445344"/>
            <a:ext cx="38780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50458" y="1388735"/>
            <a:ext cx="35538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7877" y="4386578"/>
            <a:ext cx="31002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76387"/>
            <a:ext cx="110490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8570" y="3501008"/>
            <a:ext cx="9150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394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8569"/>
            <a:ext cx="10729192" cy="54827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58772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871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873" y="3031016"/>
            <a:ext cx="11125200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8610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