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3090862"/>
            <a:ext cx="25908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118235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85336" y="1468681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85336" y="2965886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85336" y="366927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85336" y="517652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515600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48478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01213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381600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530315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499110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1412776"/>
            <a:ext cx="11296650" cy="526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996952"/>
            <a:ext cx="627349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84984"/>
            <a:ext cx="627349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3629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132856"/>
            <a:ext cx="113538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412776"/>
            <a:ext cx="11296650" cy="5112568"/>
            <a:chOff x="447675" y="1340768"/>
            <a:chExt cx="11296650" cy="51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340768"/>
              <a:ext cx="11296650" cy="451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5796111"/>
              <a:ext cx="1129665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124744"/>
            <a:ext cx="113728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96150"/>
            <a:ext cx="10573444" cy="580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62880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412776"/>
            <a:ext cx="11438261" cy="5412829"/>
            <a:chOff x="442912" y="1556792"/>
            <a:chExt cx="11438261" cy="54128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556792"/>
              <a:ext cx="11306175" cy="2638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293096"/>
              <a:ext cx="10753725" cy="2676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13888" y="237428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72816"/>
            <a:ext cx="108108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26588" y="285478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014" y="836712"/>
            <a:ext cx="1091565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49911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1628800"/>
            <a:ext cx="1125855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2356" y="3710241"/>
            <a:ext cx="1406252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1356" y="4723589"/>
            <a:ext cx="529468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60848"/>
            <a:ext cx="1126807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4125526"/>
            <a:ext cx="3816424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60029" cy="56883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898674"/>
            <a:ext cx="9865096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853267"/>
            <a:ext cx="9865096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797813"/>
            <a:ext cx="9865096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5742359"/>
            <a:ext cx="9865096" cy="59961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5400" y="1700808"/>
            <a:ext cx="11210925" cy="4419600"/>
            <a:chOff x="490537" y="1340768"/>
            <a:chExt cx="11210925" cy="4419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537" y="1340768"/>
              <a:ext cx="11210925" cy="2971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2339" y="4312568"/>
              <a:ext cx="9477375" cy="14478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271464" y="174926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3276611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3933056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472514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942022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68637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133337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67323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2026-01-26T08:13:36Z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