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995612"/>
            <a:ext cx="99726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7875"/>
            <a:ext cx="114300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052736"/>
            <a:ext cx="11334750" cy="5693990"/>
            <a:chOff x="428625" y="1268760"/>
            <a:chExt cx="11334750" cy="56939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268760"/>
              <a:ext cx="112680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229200"/>
              <a:ext cx="11334750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856"/>
            <a:ext cx="113157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09504" y="4132781"/>
            <a:ext cx="10297144" cy="6124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8400255" y="4189272"/>
            <a:ext cx="30963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767965" y="5204157"/>
            <a:ext cx="2616067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99347"/>
            <a:ext cx="10424665" cy="57681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976319" y="2941389"/>
            <a:ext cx="2448272" cy="569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384221" y="3857397"/>
            <a:ext cx="7040369" cy="569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384220" y="4803549"/>
            <a:ext cx="6608323" cy="569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1" y="3389792"/>
            <a:ext cx="59766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6" y="1359273"/>
            <a:ext cx="54006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420888"/>
            <a:ext cx="11439525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096000" y="4410765"/>
            <a:ext cx="1296144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593960" y="5018645"/>
            <a:ext cx="156593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858656" y="5641642"/>
            <a:ext cx="1637943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3704872"/>
            <a:ext cx="1092395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4719756"/>
            <a:ext cx="1092395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39416" y="5734640"/>
            <a:ext cx="1092395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0262"/>
            <a:ext cx="115443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5799" y="2955088"/>
            <a:ext cx="1800200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838408" y="3573016"/>
            <a:ext cx="327381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2711624" y="4206062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82981" cy="55832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31704" y="1370912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423591" y="1952445"/>
            <a:ext cx="1440160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528530" y="2525201"/>
            <a:ext cx="2367669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5807967" y="3674337"/>
            <a:ext cx="1872208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141610" y="4809800"/>
            <a:ext cx="152234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4655840" y="5382556"/>
            <a:ext cx="152234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09800"/>
            <a:ext cx="1151572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3" y="2292389"/>
            <a:ext cx="1584176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984432" y="3531152"/>
            <a:ext cx="1584176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20336" y="2888549"/>
            <a:ext cx="576064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295992" y="2888549"/>
            <a:ext cx="1128599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209640" y="4114448"/>
            <a:ext cx="1806240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176120" y="4114448"/>
            <a:ext cx="720080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8552744" y="4114448"/>
            <a:ext cx="720080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4803098" y="5521029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6923300" y="5521029"/>
            <a:ext cx="1629443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291683"/>
            <a:chOff x="314325" y="1556792"/>
            <a:chExt cx="11563350" cy="5291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556792"/>
              <a:ext cx="11563350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3429000"/>
              <a:ext cx="8039100" cy="3419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074907" y="2028898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963996" y="2028898"/>
            <a:ext cx="192409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7484275" y="2028898"/>
            <a:ext cx="98140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2570630" y="5445338"/>
            <a:ext cx="150914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5072670" y="5445338"/>
            <a:ext cx="150914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7320135" y="5445338"/>
            <a:ext cx="64835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1140399" y="6148722"/>
            <a:ext cx="64835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76962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772816"/>
            <a:ext cx="11410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2026-01-26T10:50:18Z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