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6" r:id="rId5"/>
    <p:sldId id="328" r:id="rId6"/>
    <p:sldId id="329" r:id="rId7"/>
    <p:sldId id="330" r:id="rId8"/>
    <p:sldId id="331" r:id="rId9"/>
    <p:sldId id="332" r:id="rId10"/>
    <p:sldId id="333" r:id="rId11"/>
    <p:sldId id="334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337" y="2771775"/>
            <a:ext cx="3743325" cy="1314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300287"/>
            <a:ext cx="11601450" cy="225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700808"/>
            <a:ext cx="11515725" cy="3667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35960" y="1679040"/>
            <a:ext cx="6336704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2142904"/>
            <a:ext cx="1130525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400" y="2605129"/>
            <a:ext cx="1130525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5400" y="3068960"/>
            <a:ext cx="1130525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95400" y="3531185"/>
            <a:ext cx="1130525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95400" y="3993408"/>
            <a:ext cx="1130525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95400" y="4455633"/>
            <a:ext cx="1130525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95400" y="4917856"/>
            <a:ext cx="1130525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00808"/>
            <a:ext cx="11544300" cy="4076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96753" y="4024993"/>
            <a:ext cx="505425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96753" y="4879102"/>
            <a:ext cx="505425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556792"/>
            <a:ext cx="11258550" cy="4895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4031" y="2007158"/>
            <a:ext cx="505425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4079" y="3398811"/>
            <a:ext cx="505425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4031" y="4755288"/>
            <a:ext cx="505425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4031" y="5609397"/>
            <a:ext cx="505425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300287"/>
            <a:ext cx="11430000" cy="2257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16849" y="2831168"/>
            <a:ext cx="505425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16849" y="3705373"/>
            <a:ext cx="505425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4943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2023" y="3284984"/>
            <a:ext cx="6698113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2023" y="4189227"/>
            <a:ext cx="6698113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22023" y="5103736"/>
            <a:ext cx="6698113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22023" y="6007979"/>
            <a:ext cx="6698113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492896"/>
            <a:ext cx="11534775" cy="18002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622023" y="2955088"/>
            <a:ext cx="6698113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22023" y="3869379"/>
            <a:ext cx="6698113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916832"/>
            <a:ext cx="1157287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84784"/>
            <a:ext cx="1150620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757487"/>
            <a:ext cx="11372850" cy="1343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3182787"/>
            <a:ext cx="144016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394627" y="3182787"/>
            <a:ext cx="144016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695322" y="3182787"/>
            <a:ext cx="144016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15480" y="3655059"/>
            <a:ext cx="144016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394627" y="3645011"/>
            <a:ext cx="144016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2026-01-25T10:13:08Z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