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53" r:id="rId21"/>
    <p:sldId id="354" r:id="rId22"/>
    <p:sldId id="343" r:id="rId23"/>
    <p:sldId id="350" r:id="rId24"/>
    <p:sldId id="351" r:id="rId25"/>
    <p:sldId id="352" r:id="rId26"/>
    <p:sldId id="347" r:id="rId27"/>
    <p:sldId id="348" r:id="rId28"/>
    <p:sldId id="349" r:id="rId29"/>
    <p:sldId id="344" r:id="rId30"/>
    <p:sldId id="345" r:id="rId31"/>
    <p:sldId id="346" r:id="rId32"/>
    <p:sldId id="355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3067050"/>
            <a:ext cx="56578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556792"/>
            <a:ext cx="1052512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8" y="1549380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487488" y="2573809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487488" y="3496650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487488" y="4370857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628800"/>
            <a:ext cx="10334625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507584" y="1663251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507584" y="3582486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507584" y="5441431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772816"/>
            <a:ext cx="10106025" cy="361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631504" y="1806702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631504" y="3725937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72816"/>
            <a:ext cx="10448925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559496" y="1724646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559496" y="3643881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559496" y="4594600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382067"/>
            <a:ext cx="11391900" cy="5071269"/>
            <a:chOff x="400050" y="1223962"/>
            <a:chExt cx="11391900" cy="50712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223962"/>
              <a:ext cx="11391900" cy="441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962" y="5733256"/>
              <a:ext cx="11268075" cy="561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57412"/>
            <a:ext cx="113728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072" y="548680"/>
            <a:ext cx="37338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559" y="1240331"/>
            <a:ext cx="9790881" cy="5526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80592" y="2770880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724025"/>
            <a:ext cx="108870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412776"/>
            <a:ext cx="11391900" cy="5169371"/>
            <a:chOff x="400050" y="1412776"/>
            <a:chExt cx="11391900" cy="51693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12776"/>
              <a:ext cx="11391900" cy="2533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7946" y="4077072"/>
              <a:ext cx="10572750" cy="2505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10590640" y="2369294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60496" y="3138789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209281"/>
            <a:ext cx="11344275" cy="5762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98536" y="2512992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6648" y="548680"/>
            <a:ext cx="10526252" cy="625217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632504" y="2564904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320136" y="2560546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824192" y="2574952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904312" y="5338714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559232" y="1912474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0364568" y="4750930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19250"/>
            <a:ext cx="112966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92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48861"/>
            <a:ext cx="10877703" cy="5992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2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808"/>
            <a:ext cx="112776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97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671661"/>
            <a:ext cx="11315700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01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70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42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1124744"/>
            <a:ext cx="114585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03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16832"/>
            <a:ext cx="1129665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83432" y="3809136"/>
            <a:ext cx="10873208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983432" y="4762650"/>
            <a:ext cx="10873208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85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536160" y="4077072"/>
            <a:ext cx="345638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88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60848"/>
            <a:ext cx="11334750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832304" y="3343831"/>
            <a:ext cx="2160240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14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60848"/>
            <a:ext cx="11401425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680176" y="2368976"/>
            <a:ext cx="3168352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27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5440" y="4462898"/>
            <a:ext cx="10722222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055440" y="5407444"/>
            <a:ext cx="10722222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83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957411"/>
            <a:ext cx="114014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025624"/>
            <a:ext cx="11382375" cy="5427712"/>
            <a:chOff x="404812" y="980728"/>
            <a:chExt cx="11382375" cy="54277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980728"/>
              <a:ext cx="11382375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1988840"/>
              <a:ext cx="11344275" cy="441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40768"/>
            <a:ext cx="10868025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43472" y="1393522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343472" y="3312757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343472" y="5171702"/>
            <a:ext cx="576064" cy="5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2026-01-26T10:37:25Z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