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9" r:id="rId16"/>
    <p:sldId id="340" r:id="rId17"/>
    <p:sldId id="341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5" y="2981325"/>
            <a:ext cx="8858250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924050"/>
            <a:ext cx="10972800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3031677"/>
            <a:ext cx="79928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4149080"/>
            <a:ext cx="36724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017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552575"/>
            <a:ext cx="1096327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446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35918"/>
            <a:ext cx="1104900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4004336"/>
            <a:ext cx="2768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49669" y="4965035"/>
            <a:ext cx="2768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54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00846"/>
            <a:ext cx="10801200" cy="55125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196752"/>
            <a:ext cx="2304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21677" y="3187597"/>
            <a:ext cx="2304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150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9185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3068960"/>
            <a:ext cx="30963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23723" y="5082955"/>
            <a:ext cx="30963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387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88876"/>
            <a:ext cx="1105852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219902"/>
            <a:ext cx="28083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45230" y="2192175"/>
            <a:ext cx="371526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18445" y="3141299"/>
            <a:ext cx="164996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036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96327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3284984"/>
            <a:ext cx="39604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02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628900"/>
            <a:ext cx="1101090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658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495425"/>
            <a:ext cx="10925175" cy="38671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395412"/>
            <a:ext cx="1102995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1376381"/>
            <a:ext cx="2376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73678" y="3540847"/>
            <a:ext cx="313429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92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352550"/>
            <a:ext cx="1111567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1412776"/>
            <a:ext cx="33123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94027" y="3611968"/>
            <a:ext cx="33123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951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490787"/>
            <a:ext cx="11058525" cy="1876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420888"/>
            <a:ext cx="2376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082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376362"/>
            <a:ext cx="1096327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3573016"/>
            <a:ext cx="52565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06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94422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93305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08810" y="5078949"/>
            <a:ext cx="299104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608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862137"/>
            <a:ext cx="11049000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2924944"/>
            <a:ext cx="46085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30068" y="4012964"/>
            <a:ext cx="22176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428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952625"/>
            <a:ext cx="11096625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996952"/>
            <a:ext cx="70567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256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2026-02-03T08:45:18Z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