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2928938"/>
            <a:ext cx="11809313" cy="937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506016" y="3438035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700808"/>
            <a:ext cx="11372850" cy="4333875"/>
            <a:chOff x="409575" y="1340768"/>
            <a:chExt cx="11372850" cy="4333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340768"/>
              <a:ext cx="11220450" cy="76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102768"/>
              <a:ext cx="11372850" cy="35718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560496" y="1648896"/>
            <a:ext cx="9361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129172" y="4301660"/>
            <a:ext cx="263112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052736"/>
            <a:ext cx="11382375" cy="5391150"/>
            <a:chOff x="404812" y="1652587"/>
            <a:chExt cx="11382375" cy="5391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1652587"/>
              <a:ext cx="113633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5205412"/>
              <a:ext cx="11382375" cy="1838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9696399" y="951857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310104" y="3755347"/>
            <a:ext cx="2810231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0848528" y="5574098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32656"/>
            <a:ext cx="70675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84" y="1268761"/>
            <a:ext cx="10549631" cy="5519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096000" y="5085184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960096" y="1761096"/>
            <a:ext cx="27363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13512" y="3871251"/>
            <a:ext cx="222244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873552" y="1373857"/>
            <a:ext cx="17904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757428" y="4780249"/>
            <a:ext cx="179040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76581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13" y="1266825"/>
            <a:ext cx="10458574" cy="551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196752"/>
            <a:ext cx="11401425" cy="5022329"/>
            <a:chOff x="395287" y="1196752"/>
            <a:chExt cx="11401425" cy="50223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1196752"/>
              <a:ext cx="112490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2132856"/>
              <a:ext cx="11401425" cy="4086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477440" y="3164009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5255621" y="4299472"/>
            <a:ext cx="259228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6752"/>
            <a:ext cx="113633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287688" y="2361873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32716" y="5768265"/>
            <a:ext cx="212332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497557"/>
            <a:ext cx="7143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2" y="1361653"/>
            <a:ext cx="110394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885403"/>
            <a:ext cx="112776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7" y="2093937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7" y="4364865"/>
            <a:ext cx="158417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320743" y="5500327"/>
            <a:ext cx="20795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126072" y="3911288"/>
            <a:ext cx="2274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081043" y="5056800"/>
            <a:ext cx="166302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2753729"/>
            <a:ext cx="28803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404664"/>
            <a:ext cx="69532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412776"/>
            <a:ext cx="11391900" cy="520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384032" y="4974257"/>
            <a:ext cx="136815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6040" y="1268760"/>
            <a:ext cx="25202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82589" y="3047318"/>
            <a:ext cx="25202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4830241"/>
            <a:ext cx="93610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4264225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5158528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681162"/>
            <a:ext cx="11353800" cy="4454054"/>
            <a:chOff x="419100" y="1681162"/>
            <a:chExt cx="11353800" cy="4454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81162"/>
              <a:ext cx="1135380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9337" y="5373216"/>
              <a:ext cx="10820400" cy="762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839416" y="3367040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39416" y="4281439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839416" y="5296322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3655072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4579519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39416" y="3741682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839416" y="4666129"/>
            <a:ext cx="109144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5505512"/>
            <a:ext cx="15121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2026-01-26T13:30:21Z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