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69" r:id="rId30"/>
    <p:sldId id="370" r:id="rId31"/>
    <p:sldId id="371" r:id="rId32"/>
    <p:sldId id="372" r:id="rId33"/>
    <p:sldId id="337" r:id="rId34"/>
    <p:sldId id="338" r:id="rId35"/>
    <p:sldId id="339" r:id="rId36"/>
    <p:sldId id="340" r:id="rId37"/>
    <p:sldId id="341" r:id="rId38"/>
    <p:sldId id="342" r:id="rId39"/>
    <p:sldId id="353" r:id="rId40"/>
    <p:sldId id="354" r:id="rId41"/>
    <p:sldId id="34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3033712"/>
            <a:ext cx="5705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1196752"/>
            <a:ext cx="10820400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1371907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71464" y="3301191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71464" y="518023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1196752"/>
            <a:ext cx="10839450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126876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71464" y="3198044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71464" y="5077086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7" y="1172225"/>
            <a:ext cx="10791825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19552" y="1310624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19552" y="3239908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19552" y="511895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5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7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7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8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908720"/>
            <a:ext cx="113157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0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38671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266825"/>
            <a:ext cx="1134427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057275"/>
            <a:ext cx="11210925" cy="5611713"/>
            <a:chOff x="490537" y="1057275"/>
            <a:chExt cx="11210925" cy="56117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1057275"/>
              <a:ext cx="11210925" cy="474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6021288"/>
              <a:ext cx="5924550" cy="6477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 flipH="1">
            <a:off x="10416480" y="208388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414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568681" cy="55372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191683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30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72816"/>
            <a:ext cx="109728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20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924944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353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2999506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99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7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12776"/>
            <a:ext cx="11401425" cy="4784923"/>
            <a:chOff x="395287" y="1196752"/>
            <a:chExt cx="11401425" cy="47849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196752"/>
              <a:ext cx="11401425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5229200"/>
              <a:ext cx="11344275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794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738187"/>
            <a:ext cx="113633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82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1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287735"/>
            <a:ext cx="113728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8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39" y="3606105"/>
            <a:ext cx="1072698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39" y="4560699"/>
            <a:ext cx="1072698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562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912424" y="3812081"/>
            <a:ext cx="1656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50744" y="4769953"/>
            <a:ext cx="549332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423592" y="2852936"/>
            <a:ext cx="25202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819556" y="4179318"/>
            <a:ext cx="331700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4" y="3573016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1424" y="4447223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1424" y="5331477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439816" y="2194816"/>
            <a:ext cx="309634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479253" y="3963200"/>
            <a:ext cx="309634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415262" y="5721661"/>
            <a:ext cx="230447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968208" y="3070432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681641" y="3956097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5231904" y="5714558"/>
            <a:ext cx="182886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5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905616" y="1308952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312006" y="5730228"/>
            <a:ext cx="35666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73672" y="5115328"/>
            <a:ext cx="23566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37781" y="2783873"/>
            <a:ext cx="297851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028700"/>
            <a:ext cx="11430000" cy="5555488"/>
            <a:chOff x="381000" y="1028700"/>
            <a:chExt cx="11430000" cy="5555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028700"/>
              <a:ext cx="11430000" cy="480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5860288"/>
              <a:ext cx="1134427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19436" y="446015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44824"/>
            <a:ext cx="108680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191683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99456" y="3846116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219200"/>
            <a:ext cx="1104900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27448" y="132067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27448" y="3249956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27448" y="5128998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2026-01-26T12:39:20Z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