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2938462"/>
            <a:ext cx="90868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10204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62703"/>
            <a:ext cx="10225136" cy="56786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1683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00212"/>
            <a:ext cx="109823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00212"/>
            <a:ext cx="109442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6026"/>
            <a:ext cx="109728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12676"/>
            <a:ext cx="110680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5047901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204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628800"/>
            <a:ext cx="3456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7968" y="4672942"/>
            <a:ext cx="289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585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0566" y="1340768"/>
            <a:ext cx="15995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2966" y="5264586"/>
            <a:ext cx="15995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251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2839"/>
            <a:ext cx="110585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347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6644"/>
            <a:ext cx="110109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068960"/>
            <a:ext cx="110204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966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