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7" r:id="rId13"/>
    <p:sldId id="334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976562"/>
            <a:ext cx="111347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14475"/>
            <a:ext cx="109918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04937"/>
            <a:ext cx="10963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8212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43755"/>
            <a:ext cx="10153128" cy="54256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395655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6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942"/>
            <a:ext cx="10585176" cy="5529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689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44650"/>
            <a:ext cx="10153128" cy="556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2087"/>
            <a:ext cx="110394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8" y="3506462"/>
            <a:ext cx="2304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14450"/>
            <a:ext cx="108870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5" y="1484784"/>
            <a:ext cx="24192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608" y="3707123"/>
            <a:ext cx="2951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4937"/>
            <a:ext cx="11058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410391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3218" y="350540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66975"/>
            <a:ext cx="110013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6697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5974"/>
            <a:ext cx="10441160" cy="55674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60212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896" y="4293096"/>
            <a:ext cx="109918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