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95612"/>
            <a:ext cx="50292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44996"/>
            <a:ext cx="64674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988840"/>
            <a:ext cx="112966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556792"/>
            <a:ext cx="101250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8149" y="2696293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8149" y="3841805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8149" y="4957173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8149" y="1706691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8149" y="2852203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8149" y="3987667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8149" y="5113084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8149" y="1666499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8149" y="2812011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8149" y="3947475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8149" y="5072892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8149" y="1706691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8149" y="2852203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8149" y="3987667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8149" y="5113084"/>
            <a:ext cx="11315700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404664"/>
            <a:ext cx="71342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56792"/>
            <a:ext cx="11430000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704512" y="5753352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2808493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632504" y="5019130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5055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574" y="1412776"/>
            <a:ext cx="7838852" cy="535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462087"/>
            <a:ext cx="11249025" cy="4961161"/>
            <a:chOff x="471487" y="1462087"/>
            <a:chExt cx="11249025" cy="49611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62087"/>
              <a:ext cx="11249025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15537" y="5661248"/>
              <a:ext cx="1704975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580592" y="5619384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509837"/>
            <a:ext cx="11325225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704512" y="3560389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52600" y="5753352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2758253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632504" y="4999036"/>
            <a:ext cx="602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64293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2780928"/>
            <a:ext cx="113061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628800"/>
            <a:ext cx="11410950" cy="4506342"/>
            <a:chOff x="390525" y="1352674"/>
            <a:chExt cx="11410950" cy="45063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52674"/>
              <a:ext cx="11410950" cy="2076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3573016"/>
              <a:ext cx="11239500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28670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209" y="1344588"/>
            <a:ext cx="9279582" cy="537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11624" y="3223024"/>
            <a:ext cx="3888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85831" y="4026892"/>
            <a:ext cx="38884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852300" y="4830761"/>
            <a:ext cx="475586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24384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328068"/>
            <a:ext cx="11258550" cy="5467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9552383" y="1988840"/>
            <a:ext cx="1872208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205365" y="2792708"/>
            <a:ext cx="25143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367808" y="2782660"/>
            <a:ext cx="2514371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237178" y="5186429"/>
            <a:ext cx="1282757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6729168" y="5186429"/>
            <a:ext cx="1815103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8558" cy="554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2026-01-26T12:06:14Z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