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9"/>
  </p:notesMasterIdLst>
  <p:handoutMasterIdLst>
    <p:handoutMasterId r:id="rId6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5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</p:sldIdLst>
  <p:sldSz cx="12192000" cy="6858000"/>
  <p:notesSz cx="6858000" cy="9144000"/>
  <p:custDataLst>
    <p:tags r:id="rId6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4633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1337" y="2514600"/>
            <a:ext cx="6029325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36712"/>
            <a:ext cx="10871836" cy="5583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57300"/>
            <a:ext cx="11553825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640138" cy="5777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00808"/>
            <a:ext cx="11420475" cy="4143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3828" y="1820289"/>
            <a:ext cx="55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780" y="764704"/>
            <a:ext cx="10759420" cy="568054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49448" y="801002"/>
            <a:ext cx="55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844824"/>
            <a:ext cx="11468100" cy="4124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7456" y="1895064"/>
            <a:ext cx="55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5105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556792"/>
            <a:ext cx="55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3797573"/>
            <a:ext cx="55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1052736"/>
            <a:ext cx="1158240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28725"/>
            <a:ext cx="11630025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522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562" y="836712"/>
            <a:ext cx="11572875" cy="5905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7504" y="2348880"/>
            <a:ext cx="55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012" y="2060848"/>
            <a:ext cx="741997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844824"/>
            <a:ext cx="11487150" cy="3657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9512" y="1988840"/>
            <a:ext cx="55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00808"/>
            <a:ext cx="11458575" cy="4333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7456" y="1736897"/>
            <a:ext cx="55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132856"/>
            <a:ext cx="11601450" cy="2819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174720"/>
            <a:ext cx="55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8960" y="1124116"/>
            <a:ext cx="11134079" cy="569947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1278808"/>
            <a:ext cx="55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40768"/>
            <a:ext cx="117252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7175" y="1412776"/>
            <a:ext cx="11677650" cy="5004184"/>
            <a:chOff x="257175" y="1633537"/>
            <a:chExt cx="11677650" cy="50041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7175" y="1633537"/>
              <a:ext cx="11677650" cy="3590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5275" y="5247071"/>
              <a:ext cx="11601450" cy="1390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8800"/>
            <a:ext cx="115919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060848"/>
            <a:ext cx="1157287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28800"/>
            <a:ext cx="11534775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782864"/>
            <a:ext cx="55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204864"/>
            <a:ext cx="11544300" cy="2743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241162"/>
            <a:ext cx="55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28800"/>
            <a:ext cx="11639550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3860" y="1782864"/>
            <a:ext cx="55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28800"/>
            <a:ext cx="11534775" cy="4276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668992"/>
            <a:ext cx="55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07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060848"/>
            <a:ext cx="11563350" cy="2886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169154"/>
            <a:ext cx="55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246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72816"/>
            <a:ext cx="11677650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45360" y="5311256"/>
            <a:ext cx="55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47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060848"/>
            <a:ext cx="11649075" cy="3429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008852" y="4128984"/>
            <a:ext cx="55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048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16832"/>
            <a:ext cx="11563350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20000" y="2571058"/>
            <a:ext cx="55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20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988840"/>
            <a:ext cx="11668125" cy="3457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1926880"/>
            <a:ext cx="55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28948" y="3331330"/>
            <a:ext cx="55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56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72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28800"/>
            <a:ext cx="1153477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132856"/>
            <a:ext cx="11439525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612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28800"/>
            <a:ext cx="1151572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20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16832"/>
            <a:ext cx="11620500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12224" y="1926880"/>
            <a:ext cx="194421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283802" y="3393938"/>
            <a:ext cx="224424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593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28800"/>
            <a:ext cx="11649075" cy="4419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1648896"/>
            <a:ext cx="2160240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47528" y="3105908"/>
            <a:ext cx="2160240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264352" y="5306496"/>
            <a:ext cx="2160240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56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00808"/>
            <a:ext cx="11639550" cy="4229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76120" y="1628800"/>
            <a:ext cx="2520280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28462" y="3819341"/>
            <a:ext cx="85111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02510" y="4555466"/>
            <a:ext cx="2093490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657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132856"/>
            <a:ext cx="11601450" cy="2819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58494" y="2862984"/>
            <a:ext cx="2093490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235118" y="4319994"/>
            <a:ext cx="258907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177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616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1937" y="1628800"/>
            <a:ext cx="11668125" cy="4712568"/>
            <a:chOff x="261937" y="1412776"/>
            <a:chExt cx="11668125" cy="47125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412776"/>
              <a:ext cx="11563350" cy="1400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1937" y="2924944"/>
              <a:ext cx="11668125" cy="3200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5950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638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7650" y="1340768"/>
            <a:ext cx="11696700" cy="5238750"/>
            <a:chOff x="247650" y="1268760"/>
            <a:chExt cx="11696700" cy="52387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7650" y="1268760"/>
              <a:ext cx="11696700" cy="2657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325" y="3926235"/>
              <a:ext cx="11563350" cy="25812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11423" y="5298928"/>
            <a:ext cx="10966251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3" y="5962119"/>
            <a:ext cx="10966251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982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6792"/>
            <a:ext cx="115157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00808"/>
            <a:ext cx="11677650" cy="4533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68208" y="4447160"/>
            <a:ext cx="374441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99214" y="5101386"/>
            <a:ext cx="114891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037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24744"/>
            <a:ext cx="10058400" cy="5372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56040" y="2286920"/>
            <a:ext cx="1800200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380110" y="4296591"/>
            <a:ext cx="1800200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31591" y="4939685"/>
            <a:ext cx="1800200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757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348880"/>
            <a:ext cx="11620500" cy="2609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673901"/>
            <a:ext cx="1092281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337092"/>
            <a:ext cx="1092281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961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05012"/>
            <a:ext cx="1158240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869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1196752"/>
            <a:ext cx="82677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192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987" y="490537"/>
            <a:ext cx="11630025" cy="5876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9698" y="3479240"/>
            <a:ext cx="1171095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89698" y="4247338"/>
            <a:ext cx="1171095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9698" y="5000964"/>
            <a:ext cx="1171095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89698" y="5754591"/>
            <a:ext cx="1171095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24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5200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3266" y="1300576"/>
            <a:ext cx="1171095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83266" y="2050149"/>
            <a:ext cx="1171095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3266" y="2813823"/>
            <a:ext cx="1171095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83266" y="3567450"/>
            <a:ext cx="1171095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83266" y="4313192"/>
            <a:ext cx="1171095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83266" y="5076866"/>
            <a:ext cx="1171095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83266" y="5830493"/>
            <a:ext cx="1171095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857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874622" cy="554827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953888"/>
            <a:ext cx="10729192" cy="4460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1651492"/>
            <a:ext cx="10729192" cy="4460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2358928"/>
            <a:ext cx="10729192" cy="4460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3047192"/>
            <a:ext cx="10729192" cy="4460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9456" y="3765698"/>
            <a:ext cx="10729192" cy="4460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99456" y="4464010"/>
            <a:ext cx="10729192" cy="4460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99456" y="5182516"/>
            <a:ext cx="10729192" cy="4460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199456" y="5870780"/>
            <a:ext cx="10729192" cy="4460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601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1937" y="1988840"/>
            <a:ext cx="11668125" cy="3607668"/>
            <a:chOff x="261937" y="1556792"/>
            <a:chExt cx="11668125" cy="36076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1937" y="1556792"/>
              <a:ext cx="11668125" cy="1343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9087" y="3068960"/>
              <a:ext cx="11553825" cy="2095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700808"/>
            <a:ext cx="11191875" cy="441007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>
          <a:xfrm>
            <a:off x="960302" y="1751415"/>
            <a:ext cx="508869" cy="490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60302" y="2512779"/>
            <a:ext cx="508869" cy="490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960302" y="3259697"/>
            <a:ext cx="508869" cy="490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960302" y="3944653"/>
            <a:ext cx="508869" cy="490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960302" y="4763579"/>
            <a:ext cx="508869" cy="490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28800"/>
            <a:ext cx="11534775" cy="4381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7552" y="1751415"/>
            <a:ext cx="508869" cy="490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7552" y="2512779"/>
            <a:ext cx="508869" cy="490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97552" y="3239601"/>
            <a:ext cx="508869" cy="490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97552" y="3944653"/>
            <a:ext cx="508869" cy="490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97552" y="4725144"/>
            <a:ext cx="508869" cy="490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97552" y="5458584"/>
            <a:ext cx="508869" cy="490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132856"/>
            <a:ext cx="11220450" cy="2895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194816"/>
            <a:ext cx="508869" cy="490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2956180"/>
            <a:ext cx="508869" cy="490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3703098"/>
            <a:ext cx="508869" cy="490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4388054"/>
            <a:ext cx="508869" cy="490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1</Words>
  <Application>Microsoft Office PowerPoint</Application>
  <PresentationFormat>宽屏</PresentationFormat>
  <Paragraphs>1</Paragraphs>
  <Slides>57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2026-01-25T08:15:31Z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