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52750"/>
            <a:ext cx="11049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6310"/>
            <a:ext cx="10953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689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6646" y="497121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4962"/>
            <a:ext cx="11029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073" y="908720"/>
            <a:ext cx="106965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4968"/>
            <a:ext cx="110299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15719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6310"/>
            <a:ext cx="110013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21990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551" y="3095001"/>
            <a:ext cx="20876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3320" y="5004824"/>
            <a:ext cx="2683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62225"/>
            <a:ext cx="110204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58949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2057"/>
            <a:ext cx="10801200" cy="55913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19793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8498" y="5112338"/>
            <a:ext cx="32420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12474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5357" y="3046141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6526" y="495596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31" y="836712"/>
            <a:ext cx="10701656" cy="4190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85184"/>
            <a:ext cx="10609559" cy="150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8401"/>
            <a:ext cx="109632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626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4495" y="599672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