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90850"/>
            <a:ext cx="88392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4012"/>
            <a:ext cx="10991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826"/>
            <a:ext cx="110871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8518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776"/>
            <a:ext cx="110966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5077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5602" y="2246199"/>
            <a:ext cx="34209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9106" y="5058848"/>
            <a:ext cx="2176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026"/>
            <a:ext cx="110204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5372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0714" y="6084942"/>
            <a:ext cx="31271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10585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1245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0211" y="4950005"/>
            <a:ext cx="17102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33600"/>
            <a:ext cx="110109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4325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90675"/>
            <a:ext cx="11010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01913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5699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076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2945" y="4462820"/>
            <a:ext cx="27090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5900"/>
            <a:ext cx="11058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92896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8264" y="4564765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1137"/>
            <a:ext cx="10991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73016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6850"/>
            <a:ext cx="110394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1137"/>
            <a:ext cx="110394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6646" y="4591589"/>
            <a:ext cx="7559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90725"/>
            <a:ext cx="11001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924944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227" y="3580917"/>
            <a:ext cx="2175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