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3076575"/>
            <a:ext cx="502920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4829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727848" y="1484784"/>
            <a:ext cx="2304256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4727848" y="3946630"/>
            <a:ext cx="2520280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5025928" y="4772698"/>
            <a:ext cx="576064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0525" y="1442864"/>
            <a:ext cx="11410950" cy="5036046"/>
            <a:chOff x="390525" y="1442864"/>
            <a:chExt cx="11410950" cy="50360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0525" y="1442864"/>
              <a:ext cx="11410950" cy="1524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5287" y="3068960"/>
              <a:ext cx="11401425" cy="34099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1487488" y="1467174"/>
            <a:ext cx="2736304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10056440" y="3074650"/>
            <a:ext cx="1368152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1505292" y="5727414"/>
            <a:ext cx="2070428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6792"/>
            <a:ext cx="11344275" cy="4705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744072" y="3541200"/>
            <a:ext cx="2880320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7536160" y="5455272"/>
            <a:ext cx="1453900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204864"/>
            <a:ext cx="11439525" cy="2771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768408" y="2348880"/>
            <a:ext cx="2047354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448246" y="3305080"/>
            <a:ext cx="2047354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5" y="404664"/>
            <a:ext cx="6953250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1268760"/>
            <a:ext cx="11334750" cy="537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340768"/>
            <a:ext cx="11287125" cy="5276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919536" y="5043320"/>
            <a:ext cx="2520280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3387" y="2060848"/>
            <a:ext cx="11325225" cy="3472408"/>
            <a:chOff x="433387" y="2132856"/>
            <a:chExt cx="11325225" cy="34724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6725" y="2132856"/>
              <a:ext cx="11258550" cy="1600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3387" y="4005064"/>
              <a:ext cx="11325225" cy="16002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4007768" y="2080944"/>
            <a:ext cx="2448272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3791744" y="3889647"/>
            <a:ext cx="3600400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628800"/>
            <a:ext cx="1115377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28800"/>
            <a:ext cx="11315700" cy="4476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935760" y="5363168"/>
            <a:ext cx="2376264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566987"/>
            <a:ext cx="11382375" cy="1724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7464152" y="2608052"/>
            <a:ext cx="2232248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225" y="548680"/>
            <a:ext cx="7829550" cy="71437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90525" y="1412776"/>
            <a:ext cx="11410950" cy="5245596"/>
            <a:chOff x="390525" y="1412776"/>
            <a:chExt cx="11410950" cy="524559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3387" y="1412776"/>
              <a:ext cx="11325225" cy="25717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0525" y="4134247"/>
              <a:ext cx="11410950" cy="252412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 flipH="1">
            <a:off x="4295800" y="1490474"/>
            <a:ext cx="1800200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2495600" y="2394826"/>
            <a:ext cx="1800200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 flipH="1">
            <a:off x="2324778" y="3299177"/>
            <a:ext cx="1800200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 flipH="1">
            <a:off x="4012900" y="4193479"/>
            <a:ext cx="3739283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 flipH="1">
            <a:off x="1430474" y="5095232"/>
            <a:ext cx="3009342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 flipH="1">
            <a:off x="7961902" y="5095232"/>
            <a:ext cx="3390682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6012" y="620688"/>
            <a:ext cx="74199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1412776"/>
            <a:ext cx="11391900" cy="4857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2999656" y="4792794"/>
            <a:ext cx="2520280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2026-01-26T10:42:16Z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