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2990850"/>
            <a:ext cx="90868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43062"/>
            <a:ext cx="11001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01008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62112"/>
            <a:ext cx="110013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07707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6334" y="5902148"/>
            <a:ext cx="22415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156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5856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1404" y="3107688"/>
            <a:ext cx="23206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2294" y="4971212"/>
            <a:ext cx="28675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90071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9258" y="234888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4493"/>
            <a:ext cx="11144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64493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0636" y="3139591"/>
            <a:ext cx="34459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18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21297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7337"/>
            <a:ext cx="110871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578371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6458" y="3511344"/>
            <a:ext cx="30080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311597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9786" y="5013176"/>
            <a:ext cx="25140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728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84784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8856" y="4239558"/>
            <a:ext cx="3217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33487"/>
            <a:ext cx="111537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33487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1162" y="3015989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14500"/>
            <a:ext cx="109728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444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230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074" y="4876058"/>
            <a:ext cx="6935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47887"/>
            <a:ext cx="110109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24944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