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79" r:id="rId41"/>
    <p:sldId id="380" r:id="rId42"/>
    <p:sldId id="381" r:id="rId43"/>
    <p:sldId id="382" r:id="rId44"/>
    <p:sldId id="383" r:id="rId45"/>
    <p:sldId id="384" r:id="rId46"/>
    <p:sldId id="385" r:id="rId47"/>
    <p:sldId id="386" r:id="rId48"/>
    <p:sldId id="338" r:id="rId49"/>
    <p:sldId id="339" r:id="rId50"/>
    <p:sldId id="340" r:id="rId51"/>
    <p:sldId id="341" r:id="rId52"/>
    <p:sldId id="342" r:id="rId53"/>
    <p:sldId id="353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509837"/>
            <a:ext cx="623887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058516"/>
            <a:ext cx="11563350" cy="581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266379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7360" y="3429000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39409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0080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4824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548680"/>
            <a:ext cx="11610975" cy="6093668"/>
            <a:chOff x="290512" y="692696"/>
            <a:chExt cx="11610975" cy="60936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692696"/>
              <a:ext cx="11610975" cy="3381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4005064"/>
              <a:ext cx="11563350" cy="2781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268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60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1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216868"/>
            <a:ext cx="116300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40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3180451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6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04864"/>
            <a:ext cx="1157287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27687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1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38371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94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484784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65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16573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51384" y="3284984"/>
            <a:ext cx="11228034" cy="2288381"/>
            <a:chOff x="551384" y="2996952"/>
            <a:chExt cx="11228034" cy="228838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2996952"/>
              <a:ext cx="2609850" cy="2257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9696" y="3066008"/>
              <a:ext cx="2638425" cy="22193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15031" y="3113633"/>
              <a:ext cx="2676525" cy="2171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93368" y="2999333"/>
              <a:ext cx="2686050" cy="22860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767408" y="170080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62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800"/>
            <a:ext cx="11687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4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5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2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54" y="1189224"/>
            <a:ext cx="11369154" cy="562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1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2154" y="2204864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50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22347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7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23145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82767" y="3995017"/>
            <a:ext cx="10685841" cy="2242295"/>
            <a:chOff x="1261413" y="3270548"/>
            <a:chExt cx="10685841" cy="22422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1413" y="3703739"/>
              <a:ext cx="2412139" cy="180910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6527" y="3564238"/>
              <a:ext cx="2412138" cy="186940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64839" y="3420222"/>
              <a:ext cx="2427214" cy="177895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57729" y="3270548"/>
              <a:ext cx="2389525" cy="1801566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767408" y="170080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4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293068"/>
            <a:ext cx="1152525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3668" y="1338387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87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628800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88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5547376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70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6310"/>
            <a:ext cx="1172527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25083" y="2070896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49911" y="448345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44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63568" y="1648896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960878" y="4874417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3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1037" y="620687"/>
            <a:ext cx="10661387" cy="601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5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8840"/>
            <a:ext cx="1163955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946976"/>
            <a:ext cx="24482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0176" y="2680506"/>
            <a:ext cx="1872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16280" y="4133466"/>
            <a:ext cx="1872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23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348880"/>
            <a:ext cx="23042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02787" y="3815939"/>
            <a:ext cx="1617349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71085" y="4539420"/>
            <a:ext cx="808691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0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663096"/>
            <a:ext cx="19442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27992" y="3130155"/>
            <a:ext cx="19442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83447" y="4597215"/>
            <a:ext cx="19442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29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92896"/>
            <a:ext cx="11696700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31888" y="3229178"/>
            <a:ext cx="165618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61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2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4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00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0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04864"/>
            <a:ext cx="11620500" cy="2038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3822" y="2899282"/>
            <a:ext cx="1106683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822" y="3592621"/>
            <a:ext cx="1106683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03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4313192"/>
            <a:ext cx="518457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628800"/>
            <a:ext cx="100774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901218"/>
            <a:ext cx="41044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32104" y="4803306"/>
            <a:ext cx="360040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2154" y="3614880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12154" y="4408699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2154" y="5112084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12154" y="587727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9740" y="4002683"/>
            <a:ext cx="109512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9740" y="4683280"/>
            <a:ext cx="109512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9740" y="5376617"/>
            <a:ext cx="109512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0986" y="4200992"/>
            <a:ext cx="1163002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0986" y="4889256"/>
            <a:ext cx="1163002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0986" y="5589240"/>
            <a:ext cx="1163002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692028" cy="5683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5764" y="712792"/>
            <a:ext cx="106437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5764" y="1352488"/>
            <a:ext cx="106437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5764" y="1983215"/>
            <a:ext cx="106437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75764" y="2621298"/>
            <a:ext cx="106437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75764" y="3259322"/>
            <a:ext cx="106437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75764" y="3902447"/>
            <a:ext cx="106437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75764" y="4537720"/>
            <a:ext cx="106437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75764" y="5176145"/>
            <a:ext cx="106437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75764" y="5811418"/>
            <a:ext cx="106437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3875" y="1484784"/>
            <a:ext cx="11144250" cy="5082902"/>
            <a:chOff x="523875" y="1268760"/>
            <a:chExt cx="11144250" cy="50829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3875" y="1268760"/>
              <a:ext cx="11144250" cy="1276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3875" y="2636912"/>
              <a:ext cx="11144250" cy="37147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959740" y="1484784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59740" y="298198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33297" y="4447160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33297" y="5240979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33297" y="595441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366" y="1256889"/>
            <a:ext cx="10713268" cy="55752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3756" y="119675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3756" y="1990571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3756" y="2693956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3756" y="415096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03756" y="4944787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03756" y="564817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207085"/>
            <a:ext cx="115633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2026-01-25T08:36:33Z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