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9975" y="3076575"/>
            <a:ext cx="49720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521254"/>
            <a:ext cx="25922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81641" y="5331352"/>
            <a:ext cx="207805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237" y="796627"/>
            <a:ext cx="11439525" cy="5800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829382"/>
            <a:ext cx="19442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01940" y="4869196"/>
            <a:ext cx="305064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825" y="404664"/>
            <a:ext cx="81343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612" y="1192152"/>
            <a:ext cx="10772775" cy="553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76120" y="2479390"/>
            <a:ext cx="29523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34932" y="4458915"/>
            <a:ext cx="268393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9668"/>
          <a:stretch/>
        </p:blipFill>
        <p:spPr>
          <a:xfrm>
            <a:off x="476250" y="1675581"/>
            <a:ext cx="11239500" cy="470574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667469"/>
            <a:ext cx="7753350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844824"/>
            <a:ext cx="11353800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51984" y="2914896"/>
            <a:ext cx="19442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80376" y="3899454"/>
            <a:ext cx="19442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3675" y="548680"/>
            <a:ext cx="6724650" cy="6667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61950" y="1268760"/>
            <a:ext cx="11468100" cy="5441404"/>
            <a:chOff x="361950" y="1268760"/>
            <a:chExt cx="11468100" cy="544140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9575" y="1268760"/>
              <a:ext cx="11372850" cy="27241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1950" y="4005064"/>
              <a:ext cx="11468100" cy="27051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991544" y="1317214"/>
            <a:ext cx="154140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875078" y="1317214"/>
            <a:ext cx="204545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984431" y="2296968"/>
            <a:ext cx="142847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146339" y="4056976"/>
            <a:ext cx="142847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4246823" y="5051763"/>
            <a:ext cx="184917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2940537" y="6031336"/>
            <a:ext cx="214735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5" y="548680"/>
            <a:ext cx="7334250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1416893"/>
            <a:ext cx="11401425" cy="5324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559496" y="6001192"/>
            <a:ext cx="129614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68760"/>
            <a:ext cx="11334750" cy="5295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67808" y="2214912"/>
            <a:ext cx="19442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14392" y="4988258"/>
            <a:ext cx="231405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8150" y="1052736"/>
            <a:ext cx="11533709" cy="5472608"/>
            <a:chOff x="438150" y="1124744"/>
            <a:chExt cx="11533709" cy="54726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8150" y="1124744"/>
              <a:ext cx="11315700" cy="2609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1384" y="3911302"/>
              <a:ext cx="11420475" cy="26860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133624" y="1144840"/>
            <a:ext cx="21602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75646" y="3899454"/>
            <a:ext cx="21602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525888" y="5778496"/>
            <a:ext cx="24818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2026-01-26T08:23:28Z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