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086100"/>
            <a:ext cx="80581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79776" y="3646618"/>
            <a:ext cx="188704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92342" y="3646618"/>
            <a:ext cx="129614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247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556792"/>
            <a:ext cx="11353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5324450"/>
            <a:chOff x="419100" y="1268760"/>
            <a:chExt cx="11353800" cy="53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268760"/>
              <a:ext cx="112776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3068960"/>
              <a:ext cx="11353800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68592" y="3212976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68592" y="4991534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07352" y="1524976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07352" y="3303534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07352" y="5152430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28632" y="1494832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28632" y="3273390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4784"/>
            <a:ext cx="108775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1524976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303534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55440" y="5152430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0067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556792"/>
            <a:ext cx="11487150" cy="4552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5159896" y="3525167"/>
            <a:ext cx="151216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134586" y="4881694"/>
            <a:ext cx="151216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249952" y="5554934"/>
            <a:ext cx="215841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07352" y="1484784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07352" y="3243246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07352" y="5085184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88840"/>
            <a:ext cx="107632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61416" y="2055104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61416" y="3833662"/>
            <a:ext cx="8069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464152" y="1746735"/>
            <a:ext cx="187220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431704" y="3103262"/>
            <a:ext cx="187220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707466" y="4459790"/>
            <a:ext cx="255688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059"/>
          <a:stretch/>
        </p:blipFill>
        <p:spPr>
          <a:xfrm>
            <a:off x="352425" y="1628800"/>
            <a:ext cx="11487150" cy="41044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9616" y="3148208"/>
            <a:ext cx="158417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26773" y="4484638"/>
            <a:ext cx="158417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00056" y="1658944"/>
            <a:ext cx="201622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122949" y="2332847"/>
            <a:ext cx="201622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409516" y="2985990"/>
            <a:ext cx="226254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328248" y="4441175"/>
            <a:ext cx="152914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871864" y="3228759"/>
            <a:ext cx="80190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59020" y="3228759"/>
            <a:ext cx="80190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695450" y="3228759"/>
            <a:ext cx="1640909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495600" y="4586863"/>
            <a:ext cx="80190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816080" y="4586863"/>
            <a:ext cx="86901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04864"/>
            <a:ext cx="1130617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807968" y="3093626"/>
            <a:ext cx="187220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616279" y="3093626"/>
            <a:ext cx="144535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56039" y="4005064"/>
            <a:ext cx="165618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904312" y="4005064"/>
            <a:ext cx="165618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04864"/>
            <a:ext cx="113633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3138389"/>
            <a:ext cx="144535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801240" y="3138389"/>
            <a:ext cx="188704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537545" y="3138389"/>
            <a:ext cx="188704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271464" y="4077072"/>
            <a:ext cx="144535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