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2990850"/>
            <a:ext cx="51244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64674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396" y="1535627"/>
            <a:ext cx="10165208" cy="520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332656"/>
            <a:ext cx="1142047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1498" y="548680"/>
            <a:ext cx="11487150" cy="6155779"/>
            <a:chOff x="352425" y="1412776"/>
            <a:chExt cx="11487150" cy="6155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412776"/>
              <a:ext cx="11487150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4149080"/>
              <a:ext cx="11391900" cy="3419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63351" y="4948637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63351" y="5842940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1" y="1606062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1" y="2500365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263351" y="3394668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63351" y="4299020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263351" y="5193323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1" y="1514928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1" y="2409231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263351" y="3303534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63351" y="4207886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263351" y="5102189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351" y="1823056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63351" y="2717359"/>
            <a:ext cx="116176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638856"/>
            <a:ext cx="71913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46968"/>
            <a:ext cx="24955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2564904"/>
            <a:ext cx="11268075" cy="3486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 flipH="1">
            <a:off x="10498536" y="5196477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586037"/>
            <a:ext cx="11249025" cy="168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488488" y="3398855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055"/>
          <a:stretch/>
        </p:blipFill>
        <p:spPr>
          <a:xfrm>
            <a:off x="404812" y="1196752"/>
            <a:ext cx="11382375" cy="5337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8577"/>
            <a:ext cx="2381250" cy="638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0560495" y="3900333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560495" y="5688940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476672"/>
            <a:ext cx="11344275" cy="6206083"/>
            <a:chOff x="423862" y="476672"/>
            <a:chExt cx="11344275" cy="6206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476672"/>
              <a:ext cx="2105025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1412776"/>
              <a:ext cx="11344275" cy="2571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4177680"/>
              <a:ext cx="11277600" cy="25050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10488488" y="4035846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0488488" y="5884741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64484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25" y="1359738"/>
            <a:ext cx="9143950" cy="5428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28289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2776"/>
            <a:ext cx="11277600" cy="5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488488" y="4087758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0488488" y="5968469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1809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22329"/>
            <a:ext cx="11391900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488488" y="3973248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0488488" y="5853959"/>
            <a:ext cx="86409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65246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780928"/>
            <a:ext cx="11306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623" y="836712"/>
            <a:ext cx="10538514" cy="563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29051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340768"/>
            <a:ext cx="9671819" cy="534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28800"/>
            <a:ext cx="1114425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863752" y="3429000"/>
            <a:ext cx="6202529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863752" y="4313253"/>
            <a:ext cx="6202529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863752" y="5217605"/>
            <a:ext cx="6202529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75920" y="3609169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4523569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62175"/>
            <a:ext cx="1136332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735960" y="3113722"/>
            <a:ext cx="216024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688288" y="3113722"/>
            <a:ext cx="96637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50" y="980728"/>
            <a:ext cx="10641962" cy="550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